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311" r:id="rId3"/>
    <p:sldId id="312" r:id="rId4"/>
    <p:sldId id="313" r:id="rId5"/>
    <p:sldId id="314" r:id="rId6"/>
    <p:sldId id="316" r:id="rId7"/>
    <p:sldId id="315" r:id="rId8"/>
    <p:sldId id="293" r:id="rId9"/>
    <p:sldId id="294" r:id="rId10"/>
    <p:sldId id="295" r:id="rId11"/>
    <p:sldId id="297" r:id="rId12"/>
    <p:sldId id="296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8" r:id="rId23"/>
    <p:sldId id="317" r:id="rId24"/>
    <p:sldId id="318" r:id="rId25"/>
  </p:sldIdLst>
  <p:sldSz cx="9144000" cy="5143500" type="screen16x9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3B52A095-637F-4912-AC01-ABC934CE8619}">
          <p14:sldIdLst>
            <p14:sldId id="277"/>
          </p14:sldIdLst>
        </p14:section>
        <p14:section name="제목 없는 구역" id="{6C344CAC-CB5F-4B14-9438-4A8CD69F5703}">
          <p14:sldIdLst>
            <p14:sldId id="311"/>
            <p14:sldId id="312"/>
            <p14:sldId id="313"/>
            <p14:sldId id="314"/>
            <p14:sldId id="316"/>
            <p14:sldId id="315"/>
          </p14:sldIdLst>
        </p14:section>
        <p14:section name="제목 없는 구역" id="{D296539F-95D5-41C6-B229-640A0B96AEE3}">
          <p14:sldIdLst>
            <p14:sldId id="293"/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3">
          <p15:clr>
            <a:srgbClr val="A4A3A4"/>
          </p15:clr>
        </p15:guide>
        <p15:guide id="2" orient="horz" pos="849">
          <p15:clr>
            <a:srgbClr val="A4A3A4"/>
          </p15:clr>
        </p15:guide>
        <p15:guide id="3" orient="horz" pos="169">
          <p15:clr>
            <a:srgbClr val="A4A3A4"/>
          </p15:clr>
        </p15:guide>
        <p15:guide id="4" pos="249">
          <p15:clr>
            <a:srgbClr val="A4A3A4"/>
          </p15:clr>
        </p15:guide>
        <p15:guide id="5" pos="5511">
          <p15:clr>
            <a:srgbClr val="A4A3A4"/>
          </p15:clr>
        </p15:guide>
        <p15:guide id="6" pos="2880">
          <p15:clr>
            <a:srgbClr val="A4A3A4"/>
          </p15:clr>
        </p15:guide>
        <p15:guide id="7" pos="2812">
          <p15:clr>
            <a:srgbClr val="A4A3A4"/>
          </p15:clr>
        </p15:guide>
        <p15:guide id="8" pos="29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4660"/>
  </p:normalViewPr>
  <p:slideViewPr>
    <p:cSldViewPr snapToObjects="1" showGuides="1">
      <p:cViewPr varScale="1">
        <p:scale>
          <a:sx n="153" d="100"/>
          <a:sy n="153" d="100"/>
        </p:scale>
        <p:origin x="942" y="126"/>
      </p:cViewPr>
      <p:guideLst>
        <p:guide orient="horz" pos="3003"/>
        <p:guide orient="horz" pos="849"/>
        <p:guide orient="horz" pos="169"/>
        <p:guide pos="249"/>
        <p:guide pos="5511"/>
        <p:guide pos="2880"/>
        <p:guide pos="2812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밝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 userDrawn="1"/>
        </p:nvGrpSpPr>
        <p:grpSpPr>
          <a:xfrm>
            <a:off x="675118" y="1135150"/>
            <a:ext cx="2430425" cy="2430424"/>
            <a:chOff x="900000" y="1513268"/>
            <a:chExt cx="3240000" cy="3239999"/>
          </a:xfrm>
        </p:grpSpPr>
        <p:grpSp>
          <p:nvGrpSpPr>
            <p:cNvPr id="31" name="그룹 30"/>
            <p:cNvGrpSpPr/>
            <p:nvPr/>
          </p:nvGrpSpPr>
          <p:grpSpPr>
            <a:xfrm>
              <a:off x="900000" y="1513268"/>
              <a:ext cx="3240000" cy="360000"/>
              <a:chOff x="900000" y="998739"/>
              <a:chExt cx="3240000" cy="360000"/>
            </a:xfrm>
          </p:grpSpPr>
          <p:sp>
            <p:nvSpPr>
              <p:cNvPr id="36" name="직사각형 35"/>
              <p:cNvSpPr/>
              <p:nvPr/>
            </p:nvSpPr>
            <p:spPr>
              <a:xfrm rot="16200000">
                <a:off x="2430000" y="-531260"/>
                <a:ext cx="180000" cy="324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396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90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0800000">
              <a:off x="900000" y="4393267"/>
              <a:ext cx="3240000" cy="360000"/>
              <a:chOff x="900000" y="998739"/>
              <a:chExt cx="3240000" cy="360000"/>
            </a:xfrm>
          </p:grpSpPr>
          <p:sp>
            <p:nvSpPr>
              <p:cNvPr id="33" name="직사각형 32"/>
              <p:cNvSpPr/>
              <p:nvPr/>
            </p:nvSpPr>
            <p:spPr>
              <a:xfrm rot="16200000">
                <a:off x="2430000" y="-531260"/>
                <a:ext cx="180000" cy="324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396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90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75118" y="3706524"/>
            <a:ext cx="224069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400" b="0" kern="12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일자</a:t>
            </a:r>
            <a:endParaRPr lang="ko-KR" altLang="en-US" dirty="0"/>
          </a:p>
        </p:txBody>
      </p:sp>
      <p:sp>
        <p:nvSpPr>
          <p:cNvPr id="48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814189" y="1470252"/>
            <a:ext cx="2101627" cy="92333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lang="en-US" altLang="ko-KR" sz="2700" b="1" kern="1200" baseline="0" dirty="0" smtClean="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ko-KR" dirty="0" smtClean="0"/>
              <a:t>SDS </a:t>
            </a:r>
            <a:r>
              <a:rPr lang="ko-KR" altLang="en-US" dirty="0" smtClean="0"/>
              <a:t>브랜드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표준문서</a:t>
            </a:r>
          </a:p>
        </p:txBody>
      </p:sp>
      <p:sp>
        <p:nvSpPr>
          <p:cNvPr id="49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814189" y="2702494"/>
            <a:ext cx="2101627" cy="52322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ko-KR" altLang="en-US" sz="1400" kern="1200" dirty="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 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줄</a:t>
            </a:r>
          </a:p>
        </p:txBody>
      </p:sp>
      <p:sp>
        <p:nvSpPr>
          <p:cNvPr id="50" name="내용 개체 틀 25"/>
          <p:cNvSpPr>
            <a:spLocks noGrp="1"/>
          </p:cNvSpPr>
          <p:nvPr>
            <p:ph sz="quarter" idx="16" hasCustomPrompt="1"/>
          </p:nvPr>
        </p:nvSpPr>
        <p:spPr>
          <a:xfrm>
            <a:off x="675118" y="3976602"/>
            <a:ext cx="2240698" cy="276999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ko-KR" altLang="en-US" sz="1200" b="0" kern="1200" baseline="0" dirty="0" smtClean="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부서명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37" y="270360"/>
            <a:ext cx="1288289" cy="1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93" y="4740807"/>
            <a:ext cx="1126520" cy="13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 Box 9"/>
          <p:cNvSpPr txBox="1">
            <a:spLocks noChangeArrowheads="1"/>
          </p:cNvSpPr>
          <p:nvPr userDrawn="1"/>
        </p:nvSpPr>
        <p:spPr bwMode="auto">
          <a:xfrm>
            <a:off x="6586033" y="4914247"/>
            <a:ext cx="2285882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altLang="ko-KR" sz="60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</a:t>
            </a:r>
            <a:r>
              <a:rPr lang="en-US" altLang="ko-KR" sz="600" dirty="0" smtClean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2019 </a:t>
            </a:r>
            <a:r>
              <a:rPr lang="en-US" altLang="ko-KR" sz="60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Samsung </a:t>
            </a:r>
            <a:r>
              <a:rPr lang="en-US" altLang="ko-KR" sz="600" dirty="0" smtClean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SDS </a:t>
            </a:r>
            <a:r>
              <a:rPr lang="en-US" altLang="ko-KR" sz="60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rights reserved   | 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4704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어두운배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675118" y="1135150"/>
            <a:ext cx="2430425" cy="270047"/>
            <a:chOff x="900000" y="998739"/>
            <a:chExt cx="3240000" cy="360000"/>
          </a:xfrm>
          <a:solidFill>
            <a:schemeClr val="bg1"/>
          </a:solidFill>
        </p:grpSpPr>
        <p:sp>
          <p:nvSpPr>
            <p:cNvPr id="4" name="직사각형 3"/>
            <p:cNvSpPr/>
            <p:nvPr/>
          </p:nvSpPr>
          <p:spPr>
            <a:xfrm rot="16200000">
              <a:off x="2430000" y="-531260"/>
              <a:ext cx="180000" cy="32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60000" y="998739"/>
              <a:ext cx="18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00000" y="998739"/>
              <a:ext cx="18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/>
          <p:cNvGrpSpPr/>
          <p:nvPr userDrawn="1"/>
        </p:nvGrpSpPr>
        <p:grpSpPr>
          <a:xfrm rot="10800000">
            <a:off x="675118" y="3295527"/>
            <a:ext cx="2430425" cy="270047"/>
            <a:chOff x="900000" y="998739"/>
            <a:chExt cx="3240000" cy="360000"/>
          </a:xfrm>
          <a:solidFill>
            <a:schemeClr val="bg1"/>
          </a:solidFill>
        </p:grpSpPr>
        <p:sp>
          <p:nvSpPr>
            <p:cNvPr id="8" name="직사각형 7"/>
            <p:cNvSpPr/>
            <p:nvPr/>
          </p:nvSpPr>
          <p:spPr>
            <a:xfrm rot="16200000">
              <a:off x="2430000" y="-531260"/>
              <a:ext cx="180000" cy="32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60000" y="998739"/>
              <a:ext cx="18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00000" y="998739"/>
              <a:ext cx="18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75118" y="3706524"/>
            <a:ext cx="224069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400" b="0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일자</a:t>
            </a:r>
            <a:endParaRPr lang="ko-KR" altLang="en-US" dirty="0"/>
          </a:p>
        </p:txBody>
      </p:sp>
      <p:sp>
        <p:nvSpPr>
          <p:cNvPr id="12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814189" y="1470252"/>
            <a:ext cx="2101627" cy="92333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lang="en-US" altLang="ko-KR" sz="2700" b="1" kern="1200" baseline="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ko-KR" dirty="0" smtClean="0"/>
              <a:t>SDS </a:t>
            </a:r>
            <a:r>
              <a:rPr lang="ko-KR" altLang="en-US" dirty="0" smtClean="0"/>
              <a:t>브랜드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표준문서</a:t>
            </a:r>
          </a:p>
        </p:txBody>
      </p:sp>
      <p:sp>
        <p:nvSpPr>
          <p:cNvPr id="13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814189" y="2702494"/>
            <a:ext cx="2101627" cy="52322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ko-KR" altLang="en-US" sz="14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 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줄</a:t>
            </a:r>
          </a:p>
        </p:txBody>
      </p:sp>
      <p:sp>
        <p:nvSpPr>
          <p:cNvPr id="14" name="내용 개체 틀 25"/>
          <p:cNvSpPr>
            <a:spLocks noGrp="1"/>
          </p:cNvSpPr>
          <p:nvPr>
            <p:ph sz="quarter" idx="16" hasCustomPrompt="1"/>
          </p:nvPr>
        </p:nvSpPr>
        <p:spPr>
          <a:xfrm>
            <a:off x="675118" y="3976602"/>
            <a:ext cx="2240698" cy="276999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ko-KR" altLang="en-US" sz="1200" b="0" kern="1200" baseline="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부서명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586033" y="4914247"/>
            <a:ext cx="2285882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altLang="ko-KR" sz="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</a:t>
            </a:r>
            <a:r>
              <a:rPr lang="en-US" altLang="ko-KR" sz="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2019 </a:t>
            </a:r>
            <a:r>
              <a:rPr lang="en-US" altLang="ko-KR" sz="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Samsung </a:t>
            </a:r>
            <a:r>
              <a:rPr lang="en-US" altLang="ko-KR" sz="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SDS </a:t>
            </a:r>
            <a:r>
              <a:rPr lang="en-US" altLang="ko-KR" sz="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rights reserved   |  Confidential </a:t>
            </a:r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274638" y="268288"/>
            <a:ext cx="1287463" cy="158750"/>
            <a:chOff x="173" y="169"/>
            <a:chExt cx="811" cy="100"/>
          </a:xfrm>
          <a:solidFill>
            <a:schemeClr val="bg1"/>
          </a:solidFill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173" y="169"/>
              <a:ext cx="56" cy="76"/>
            </a:xfrm>
            <a:custGeom>
              <a:avLst/>
              <a:gdLst>
                <a:gd name="T0" fmla="*/ 0 w 46"/>
                <a:gd name="T1" fmla="*/ 0 h 63"/>
                <a:gd name="T2" fmla="*/ 22 w 46"/>
                <a:gd name="T3" fmla="*/ 0 h 63"/>
                <a:gd name="T4" fmla="*/ 45 w 46"/>
                <a:gd name="T5" fmla="*/ 21 h 63"/>
                <a:gd name="T6" fmla="*/ 33 w 46"/>
                <a:gd name="T7" fmla="*/ 40 h 63"/>
                <a:gd name="T8" fmla="*/ 46 w 46"/>
                <a:gd name="T9" fmla="*/ 63 h 63"/>
                <a:gd name="T10" fmla="*/ 35 w 46"/>
                <a:gd name="T11" fmla="*/ 63 h 63"/>
                <a:gd name="T12" fmla="*/ 24 w 46"/>
                <a:gd name="T13" fmla="*/ 42 h 63"/>
                <a:gd name="T14" fmla="*/ 10 w 46"/>
                <a:gd name="T15" fmla="*/ 42 h 63"/>
                <a:gd name="T16" fmla="*/ 10 w 46"/>
                <a:gd name="T17" fmla="*/ 63 h 63"/>
                <a:gd name="T18" fmla="*/ 0 w 46"/>
                <a:gd name="T19" fmla="*/ 63 h 63"/>
                <a:gd name="T20" fmla="*/ 0 w 46"/>
                <a:gd name="T21" fmla="*/ 0 h 63"/>
                <a:gd name="T22" fmla="*/ 10 w 46"/>
                <a:gd name="T23" fmla="*/ 8 h 63"/>
                <a:gd name="T24" fmla="*/ 10 w 46"/>
                <a:gd name="T25" fmla="*/ 33 h 63"/>
                <a:gd name="T26" fmla="*/ 21 w 46"/>
                <a:gd name="T27" fmla="*/ 33 h 63"/>
                <a:gd name="T28" fmla="*/ 35 w 46"/>
                <a:gd name="T29" fmla="*/ 21 h 63"/>
                <a:gd name="T30" fmla="*/ 21 w 46"/>
                <a:gd name="T31" fmla="*/ 8 h 63"/>
                <a:gd name="T32" fmla="*/ 10 w 46"/>
                <a:gd name="T3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3">
                  <a:moveTo>
                    <a:pt x="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36" y="0"/>
                    <a:pt x="45" y="9"/>
                    <a:pt x="45" y="21"/>
                  </a:cubicBezTo>
                  <a:cubicBezTo>
                    <a:pt x="45" y="29"/>
                    <a:pt x="40" y="36"/>
                    <a:pt x="33" y="40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0" y="0"/>
                  </a:lnTo>
                  <a:close/>
                  <a:moveTo>
                    <a:pt x="10" y="8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31" y="33"/>
                    <a:pt x="35" y="27"/>
                    <a:pt x="35" y="21"/>
                  </a:cubicBezTo>
                  <a:cubicBezTo>
                    <a:pt x="35" y="13"/>
                    <a:pt x="31" y="8"/>
                    <a:pt x="21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229" y="192"/>
              <a:ext cx="54" cy="54"/>
            </a:xfrm>
            <a:custGeom>
              <a:avLst/>
              <a:gdLst>
                <a:gd name="T0" fmla="*/ 0 w 45"/>
                <a:gd name="T1" fmla="*/ 23 h 45"/>
                <a:gd name="T2" fmla="*/ 23 w 45"/>
                <a:gd name="T3" fmla="*/ 0 h 45"/>
                <a:gd name="T4" fmla="*/ 45 w 45"/>
                <a:gd name="T5" fmla="*/ 22 h 45"/>
                <a:gd name="T6" fmla="*/ 45 w 45"/>
                <a:gd name="T7" fmla="*/ 26 h 45"/>
                <a:gd name="T8" fmla="*/ 9 w 45"/>
                <a:gd name="T9" fmla="*/ 26 h 45"/>
                <a:gd name="T10" fmla="*/ 23 w 45"/>
                <a:gd name="T11" fmla="*/ 37 h 45"/>
                <a:gd name="T12" fmla="*/ 36 w 45"/>
                <a:gd name="T13" fmla="*/ 29 h 45"/>
                <a:gd name="T14" fmla="*/ 44 w 45"/>
                <a:gd name="T15" fmla="*/ 33 h 45"/>
                <a:gd name="T16" fmla="*/ 23 w 45"/>
                <a:gd name="T17" fmla="*/ 45 h 45"/>
                <a:gd name="T18" fmla="*/ 0 w 45"/>
                <a:gd name="T19" fmla="*/ 23 h 45"/>
                <a:gd name="T20" fmla="*/ 10 w 45"/>
                <a:gd name="T21" fmla="*/ 18 h 45"/>
                <a:gd name="T22" fmla="*/ 36 w 45"/>
                <a:gd name="T23" fmla="*/ 18 h 45"/>
                <a:gd name="T24" fmla="*/ 23 w 45"/>
                <a:gd name="T25" fmla="*/ 8 h 45"/>
                <a:gd name="T26" fmla="*/ 10 w 45"/>
                <a:gd name="T27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0" y="23"/>
                  </a:move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5" y="9"/>
                    <a:pt x="45" y="22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32"/>
                    <a:pt x="16" y="37"/>
                    <a:pt x="23" y="37"/>
                  </a:cubicBezTo>
                  <a:cubicBezTo>
                    <a:pt x="29" y="37"/>
                    <a:pt x="34" y="34"/>
                    <a:pt x="36" y="29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0" y="40"/>
                    <a:pt x="33" y="45"/>
                    <a:pt x="23" y="45"/>
                  </a:cubicBezTo>
                  <a:cubicBezTo>
                    <a:pt x="9" y="45"/>
                    <a:pt x="0" y="35"/>
                    <a:pt x="0" y="23"/>
                  </a:cubicBezTo>
                  <a:close/>
                  <a:moveTo>
                    <a:pt x="10" y="18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4" y="11"/>
                    <a:pt x="30" y="8"/>
                    <a:pt x="23" y="8"/>
                  </a:cubicBezTo>
                  <a:cubicBezTo>
                    <a:pt x="16" y="8"/>
                    <a:pt x="11" y="12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7"/>
            <p:cNvSpPr>
              <a:spLocks noEditPoints="1"/>
            </p:cNvSpPr>
            <p:nvPr userDrawn="1"/>
          </p:nvSpPr>
          <p:spPr bwMode="auto">
            <a:xfrm>
              <a:off x="288" y="192"/>
              <a:ext cx="56" cy="54"/>
            </a:xfrm>
            <a:custGeom>
              <a:avLst/>
              <a:gdLst>
                <a:gd name="T0" fmla="*/ 0 w 46"/>
                <a:gd name="T1" fmla="*/ 22 h 45"/>
                <a:gd name="T2" fmla="*/ 22 w 46"/>
                <a:gd name="T3" fmla="*/ 0 h 45"/>
                <a:gd name="T4" fmla="*/ 36 w 46"/>
                <a:gd name="T5" fmla="*/ 6 h 45"/>
                <a:gd name="T6" fmla="*/ 36 w 46"/>
                <a:gd name="T7" fmla="*/ 1 h 45"/>
                <a:gd name="T8" fmla="*/ 46 w 46"/>
                <a:gd name="T9" fmla="*/ 1 h 45"/>
                <a:gd name="T10" fmla="*/ 46 w 46"/>
                <a:gd name="T11" fmla="*/ 44 h 45"/>
                <a:gd name="T12" fmla="*/ 36 w 46"/>
                <a:gd name="T13" fmla="*/ 44 h 45"/>
                <a:gd name="T14" fmla="*/ 36 w 46"/>
                <a:gd name="T15" fmla="*/ 38 h 45"/>
                <a:gd name="T16" fmla="*/ 22 w 46"/>
                <a:gd name="T17" fmla="*/ 45 h 45"/>
                <a:gd name="T18" fmla="*/ 0 w 46"/>
                <a:gd name="T19" fmla="*/ 22 h 45"/>
                <a:gd name="T20" fmla="*/ 37 w 46"/>
                <a:gd name="T21" fmla="*/ 22 h 45"/>
                <a:gd name="T22" fmla="*/ 23 w 46"/>
                <a:gd name="T23" fmla="*/ 8 h 45"/>
                <a:gd name="T24" fmla="*/ 9 w 46"/>
                <a:gd name="T25" fmla="*/ 22 h 45"/>
                <a:gd name="T26" fmla="*/ 23 w 46"/>
                <a:gd name="T27" fmla="*/ 36 h 45"/>
                <a:gd name="T28" fmla="*/ 37 w 46"/>
                <a:gd name="T2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45">
                  <a:moveTo>
                    <a:pt x="0" y="22"/>
                  </a:moveTo>
                  <a:cubicBezTo>
                    <a:pt x="0" y="8"/>
                    <a:pt x="10" y="0"/>
                    <a:pt x="22" y="0"/>
                  </a:cubicBezTo>
                  <a:cubicBezTo>
                    <a:pt x="28" y="0"/>
                    <a:pt x="33" y="2"/>
                    <a:pt x="36" y="6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3" y="42"/>
                    <a:pt x="28" y="45"/>
                    <a:pt x="22" y="45"/>
                  </a:cubicBezTo>
                  <a:cubicBezTo>
                    <a:pt x="11" y="45"/>
                    <a:pt x="0" y="36"/>
                    <a:pt x="0" y="22"/>
                  </a:cubicBezTo>
                  <a:close/>
                  <a:moveTo>
                    <a:pt x="37" y="22"/>
                  </a:moveTo>
                  <a:cubicBezTo>
                    <a:pt x="37" y="15"/>
                    <a:pt x="31" y="8"/>
                    <a:pt x="23" y="8"/>
                  </a:cubicBezTo>
                  <a:cubicBezTo>
                    <a:pt x="15" y="8"/>
                    <a:pt x="9" y="14"/>
                    <a:pt x="9" y="22"/>
                  </a:cubicBezTo>
                  <a:cubicBezTo>
                    <a:pt x="9" y="30"/>
                    <a:pt x="15" y="36"/>
                    <a:pt x="23" y="36"/>
                  </a:cubicBezTo>
                  <a:cubicBezTo>
                    <a:pt x="31" y="36"/>
                    <a:pt x="37" y="30"/>
                    <a:pt x="3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8"/>
            <p:cNvSpPr>
              <a:spLocks noChangeArrowheads="1"/>
            </p:cNvSpPr>
            <p:nvPr userDrawn="1"/>
          </p:nvSpPr>
          <p:spPr bwMode="auto">
            <a:xfrm>
              <a:off x="351" y="169"/>
              <a:ext cx="12" cy="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9"/>
            <p:cNvSpPr>
              <a:spLocks noEditPoints="1"/>
            </p:cNvSpPr>
            <p:nvPr userDrawn="1"/>
          </p:nvSpPr>
          <p:spPr bwMode="auto">
            <a:xfrm>
              <a:off x="370" y="169"/>
              <a:ext cx="15" cy="76"/>
            </a:xfrm>
            <a:custGeom>
              <a:avLst/>
              <a:gdLst>
                <a:gd name="T0" fmla="*/ 7 w 13"/>
                <a:gd name="T1" fmla="*/ 0 h 63"/>
                <a:gd name="T2" fmla="*/ 13 w 13"/>
                <a:gd name="T3" fmla="*/ 7 h 63"/>
                <a:gd name="T4" fmla="*/ 7 w 13"/>
                <a:gd name="T5" fmla="*/ 13 h 63"/>
                <a:gd name="T6" fmla="*/ 0 w 13"/>
                <a:gd name="T7" fmla="*/ 7 h 63"/>
                <a:gd name="T8" fmla="*/ 7 w 13"/>
                <a:gd name="T9" fmla="*/ 0 h 63"/>
                <a:gd name="T10" fmla="*/ 2 w 13"/>
                <a:gd name="T11" fmla="*/ 20 h 63"/>
                <a:gd name="T12" fmla="*/ 11 w 13"/>
                <a:gd name="T13" fmla="*/ 20 h 63"/>
                <a:gd name="T14" fmla="*/ 11 w 13"/>
                <a:gd name="T15" fmla="*/ 63 h 63"/>
                <a:gd name="T16" fmla="*/ 2 w 13"/>
                <a:gd name="T17" fmla="*/ 63 h 63"/>
                <a:gd name="T18" fmla="*/ 2 w 13"/>
                <a:gd name="T19" fmla="*/ 2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63">
                  <a:moveTo>
                    <a:pt x="7" y="0"/>
                  </a:moveTo>
                  <a:cubicBezTo>
                    <a:pt x="10" y="0"/>
                    <a:pt x="13" y="3"/>
                    <a:pt x="13" y="7"/>
                  </a:cubicBezTo>
                  <a:cubicBezTo>
                    <a:pt x="13" y="10"/>
                    <a:pt x="10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  <a:moveTo>
                    <a:pt x="2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2" y="63"/>
                    <a:pt x="2" y="63"/>
                    <a:pt x="2" y="63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390" y="193"/>
              <a:ext cx="47" cy="52"/>
            </a:xfrm>
            <a:custGeom>
              <a:avLst/>
              <a:gdLst>
                <a:gd name="T0" fmla="*/ 0 w 47"/>
                <a:gd name="T1" fmla="*/ 42 h 52"/>
                <a:gd name="T2" fmla="*/ 32 w 47"/>
                <a:gd name="T3" fmla="*/ 10 h 52"/>
                <a:gd name="T4" fmla="*/ 1 w 47"/>
                <a:gd name="T5" fmla="*/ 10 h 52"/>
                <a:gd name="T6" fmla="*/ 1 w 47"/>
                <a:gd name="T7" fmla="*/ 0 h 52"/>
                <a:gd name="T8" fmla="*/ 46 w 47"/>
                <a:gd name="T9" fmla="*/ 0 h 52"/>
                <a:gd name="T10" fmla="*/ 46 w 47"/>
                <a:gd name="T11" fmla="*/ 10 h 52"/>
                <a:gd name="T12" fmla="*/ 15 w 47"/>
                <a:gd name="T13" fmla="*/ 42 h 52"/>
                <a:gd name="T14" fmla="*/ 47 w 47"/>
                <a:gd name="T15" fmla="*/ 42 h 52"/>
                <a:gd name="T16" fmla="*/ 47 w 47"/>
                <a:gd name="T17" fmla="*/ 52 h 52"/>
                <a:gd name="T18" fmla="*/ 0 w 47"/>
                <a:gd name="T19" fmla="*/ 52 h 52"/>
                <a:gd name="T20" fmla="*/ 0 w 47"/>
                <a:gd name="T21" fmla="*/ 4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52">
                  <a:moveTo>
                    <a:pt x="0" y="42"/>
                  </a:moveTo>
                  <a:lnTo>
                    <a:pt x="32" y="10"/>
                  </a:lnTo>
                  <a:lnTo>
                    <a:pt x="1" y="10"/>
                  </a:lnTo>
                  <a:lnTo>
                    <a:pt x="1" y="0"/>
                  </a:lnTo>
                  <a:lnTo>
                    <a:pt x="46" y="0"/>
                  </a:lnTo>
                  <a:lnTo>
                    <a:pt x="46" y="10"/>
                  </a:lnTo>
                  <a:lnTo>
                    <a:pt x="15" y="42"/>
                  </a:lnTo>
                  <a:lnTo>
                    <a:pt x="47" y="42"/>
                  </a:lnTo>
                  <a:lnTo>
                    <a:pt x="47" y="52"/>
                  </a:lnTo>
                  <a:lnTo>
                    <a:pt x="0" y="52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1"/>
            <p:cNvSpPr>
              <a:spLocks noEditPoints="1"/>
            </p:cNvSpPr>
            <p:nvPr userDrawn="1"/>
          </p:nvSpPr>
          <p:spPr bwMode="auto">
            <a:xfrm>
              <a:off x="440" y="192"/>
              <a:ext cx="54" cy="54"/>
            </a:xfrm>
            <a:custGeom>
              <a:avLst/>
              <a:gdLst>
                <a:gd name="T0" fmla="*/ 0 w 45"/>
                <a:gd name="T1" fmla="*/ 23 h 45"/>
                <a:gd name="T2" fmla="*/ 23 w 45"/>
                <a:gd name="T3" fmla="*/ 0 h 45"/>
                <a:gd name="T4" fmla="*/ 45 w 45"/>
                <a:gd name="T5" fmla="*/ 22 h 45"/>
                <a:gd name="T6" fmla="*/ 45 w 45"/>
                <a:gd name="T7" fmla="*/ 26 h 45"/>
                <a:gd name="T8" fmla="*/ 9 w 45"/>
                <a:gd name="T9" fmla="*/ 26 h 45"/>
                <a:gd name="T10" fmla="*/ 23 w 45"/>
                <a:gd name="T11" fmla="*/ 37 h 45"/>
                <a:gd name="T12" fmla="*/ 36 w 45"/>
                <a:gd name="T13" fmla="*/ 29 h 45"/>
                <a:gd name="T14" fmla="*/ 43 w 45"/>
                <a:gd name="T15" fmla="*/ 33 h 45"/>
                <a:gd name="T16" fmla="*/ 23 w 45"/>
                <a:gd name="T17" fmla="*/ 45 h 45"/>
                <a:gd name="T18" fmla="*/ 0 w 45"/>
                <a:gd name="T19" fmla="*/ 23 h 45"/>
                <a:gd name="T20" fmla="*/ 9 w 45"/>
                <a:gd name="T21" fmla="*/ 18 h 45"/>
                <a:gd name="T22" fmla="*/ 36 w 45"/>
                <a:gd name="T23" fmla="*/ 18 h 45"/>
                <a:gd name="T24" fmla="*/ 23 w 45"/>
                <a:gd name="T25" fmla="*/ 8 h 45"/>
                <a:gd name="T26" fmla="*/ 9 w 45"/>
                <a:gd name="T27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0" y="23"/>
                  </a:move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5" y="9"/>
                    <a:pt x="45" y="22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32"/>
                    <a:pt x="15" y="37"/>
                    <a:pt x="23" y="37"/>
                  </a:cubicBezTo>
                  <a:cubicBezTo>
                    <a:pt x="29" y="37"/>
                    <a:pt x="33" y="34"/>
                    <a:pt x="36" y="29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40"/>
                    <a:pt x="33" y="45"/>
                    <a:pt x="23" y="45"/>
                  </a:cubicBezTo>
                  <a:cubicBezTo>
                    <a:pt x="9" y="45"/>
                    <a:pt x="0" y="35"/>
                    <a:pt x="0" y="23"/>
                  </a:cubicBezTo>
                  <a:close/>
                  <a:moveTo>
                    <a:pt x="9" y="18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4" y="11"/>
                    <a:pt x="29" y="8"/>
                    <a:pt x="23" y="8"/>
                  </a:cubicBezTo>
                  <a:cubicBezTo>
                    <a:pt x="16" y="8"/>
                    <a:pt x="11" y="12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511" y="193"/>
              <a:ext cx="55" cy="76"/>
            </a:xfrm>
            <a:custGeom>
              <a:avLst/>
              <a:gdLst>
                <a:gd name="T0" fmla="*/ 22 w 55"/>
                <a:gd name="T1" fmla="*/ 50 h 76"/>
                <a:gd name="T2" fmla="*/ 0 w 55"/>
                <a:gd name="T3" fmla="*/ 0 h 76"/>
                <a:gd name="T4" fmla="*/ 13 w 55"/>
                <a:gd name="T5" fmla="*/ 0 h 76"/>
                <a:gd name="T6" fmla="*/ 28 w 55"/>
                <a:gd name="T7" fmla="*/ 36 h 76"/>
                <a:gd name="T8" fmla="*/ 43 w 55"/>
                <a:gd name="T9" fmla="*/ 0 h 76"/>
                <a:gd name="T10" fmla="*/ 55 w 55"/>
                <a:gd name="T11" fmla="*/ 0 h 76"/>
                <a:gd name="T12" fmla="*/ 23 w 55"/>
                <a:gd name="T13" fmla="*/ 76 h 76"/>
                <a:gd name="T14" fmla="*/ 11 w 55"/>
                <a:gd name="T15" fmla="*/ 76 h 76"/>
                <a:gd name="T16" fmla="*/ 22 w 55"/>
                <a:gd name="T17" fmla="*/ 5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6">
                  <a:moveTo>
                    <a:pt x="22" y="5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28" y="36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23" y="76"/>
                  </a:lnTo>
                  <a:lnTo>
                    <a:pt x="11" y="76"/>
                  </a:lnTo>
                  <a:lnTo>
                    <a:pt x="2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565" y="192"/>
              <a:ext cx="54" cy="54"/>
            </a:xfrm>
            <a:custGeom>
              <a:avLst/>
              <a:gdLst>
                <a:gd name="T0" fmla="*/ 0 w 45"/>
                <a:gd name="T1" fmla="*/ 22 h 45"/>
                <a:gd name="T2" fmla="*/ 23 w 45"/>
                <a:gd name="T3" fmla="*/ 0 h 45"/>
                <a:gd name="T4" fmla="*/ 45 w 45"/>
                <a:gd name="T5" fmla="*/ 22 h 45"/>
                <a:gd name="T6" fmla="*/ 23 w 45"/>
                <a:gd name="T7" fmla="*/ 45 h 45"/>
                <a:gd name="T8" fmla="*/ 0 w 45"/>
                <a:gd name="T9" fmla="*/ 22 h 45"/>
                <a:gd name="T10" fmla="*/ 36 w 45"/>
                <a:gd name="T11" fmla="*/ 22 h 45"/>
                <a:gd name="T12" fmla="*/ 23 w 45"/>
                <a:gd name="T13" fmla="*/ 8 h 45"/>
                <a:gd name="T14" fmla="*/ 9 w 45"/>
                <a:gd name="T15" fmla="*/ 22 h 45"/>
                <a:gd name="T16" fmla="*/ 23 w 45"/>
                <a:gd name="T17" fmla="*/ 36 h 45"/>
                <a:gd name="T18" fmla="*/ 36 w 45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0" y="22"/>
                  </a:move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lose/>
                  <a:moveTo>
                    <a:pt x="36" y="22"/>
                  </a:moveTo>
                  <a:cubicBezTo>
                    <a:pt x="36" y="15"/>
                    <a:pt x="30" y="8"/>
                    <a:pt x="23" y="8"/>
                  </a:cubicBezTo>
                  <a:cubicBezTo>
                    <a:pt x="15" y="8"/>
                    <a:pt x="9" y="15"/>
                    <a:pt x="9" y="22"/>
                  </a:cubicBezTo>
                  <a:cubicBezTo>
                    <a:pt x="9" y="30"/>
                    <a:pt x="15" y="36"/>
                    <a:pt x="23" y="36"/>
                  </a:cubicBezTo>
                  <a:cubicBezTo>
                    <a:pt x="30" y="36"/>
                    <a:pt x="36" y="30"/>
                    <a:pt x="3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4"/>
            <p:cNvSpPr>
              <a:spLocks/>
            </p:cNvSpPr>
            <p:nvPr userDrawn="1"/>
          </p:nvSpPr>
          <p:spPr bwMode="auto">
            <a:xfrm>
              <a:off x="627" y="193"/>
              <a:ext cx="48" cy="53"/>
            </a:xfrm>
            <a:custGeom>
              <a:avLst/>
              <a:gdLst>
                <a:gd name="T0" fmla="*/ 0 w 40"/>
                <a:gd name="T1" fmla="*/ 25 h 44"/>
                <a:gd name="T2" fmla="*/ 0 w 40"/>
                <a:gd name="T3" fmla="*/ 0 h 44"/>
                <a:gd name="T4" fmla="*/ 9 w 40"/>
                <a:gd name="T5" fmla="*/ 0 h 44"/>
                <a:gd name="T6" fmla="*/ 9 w 40"/>
                <a:gd name="T7" fmla="*/ 24 h 44"/>
                <a:gd name="T8" fmla="*/ 20 w 40"/>
                <a:gd name="T9" fmla="*/ 36 h 44"/>
                <a:gd name="T10" fmla="*/ 31 w 40"/>
                <a:gd name="T11" fmla="*/ 24 h 44"/>
                <a:gd name="T12" fmla="*/ 31 w 40"/>
                <a:gd name="T13" fmla="*/ 0 h 44"/>
                <a:gd name="T14" fmla="*/ 40 w 40"/>
                <a:gd name="T15" fmla="*/ 0 h 44"/>
                <a:gd name="T16" fmla="*/ 40 w 40"/>
                <a:gd name="T17" fmla="*/ 43 h 44"/>
                <a:gd name="T18" fmla="*/ 31 w 40"/>
                <a:gd name="T19" fmla="*/ 43 h 44"/>
                <a:gd name="T20" fmla="*/ 31 w 40"/>
                <a:gd name="T21" fmla="*/ 37 h 44"/>
                <a:gd name="T22" fmla="*/ 17 w 40"/>
                <a:gd name="T23" fmla="*/ 44 h 44"/>
                <a:gd name="T24" fmla="*/ 0 w 40"/>
                <a:gd name="T25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4">
                  <a:moveTo>
                    <a:pt x="0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31"/>
                    <a:pt x="13" y="36"/>
                    <a:pt x="20" y="36"/>
                  </a:cubicBezTo>
                  <a:cubicBezTo>
                    <a:pt x="26" y="36"/>
                    <a:pt x="31" y="31"/>
                    <a:pt x="31" y="2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8" y="42"/>
                    <a:pt x="23" y="44"/>
                    <a:pt x="17" y="44"/>
                  </a:cubicBezTo>
                  <a:cubicBezTo>
                    <a:pt x="6" y="44"/>
                    <a:pt x="0" y="3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5"/>
            <p:cNvSpPr>
              <a:spLocks/>
            </p:cNvSpPr>
            <p:nvPr userDrawn="1"/>
          </p:nvSpPr>
          <p:spPr bwMode="auto">
            <a:xfrm>
              <a:off x="684" y="193"/>
              <a:ext cx="31" cy="52"/>
            </a:xfrm>
            <a:custGeom>
              <a:avLst/>
              <a:gdLst>
                <a:gd name="T0" fmla="*/ 0 w 26"/>
                <a:gd name="T1" fmla="*/ 0 h 43"/>
                <a:gd name="T2" fmla="*/ 9 w 26"/>
                <a:gd name="T3" fmla="*/ 0 h 43"/>
                <a:gd name="T4" fmla="*/ 9 w 26"/>
                <a:gd name="T5" fmla="*/ 6 h 43"/>
                <a:gd name="T6" fmla="*/ 22 w 26"/>
                <a:gd name="T7" fmla="*/ 0 h 43"/>
                <a:gd name="T8" fmla="*/ 26 w 26"/>
                <a:gd name="T9" fmla="*/ 0 h 43"/>
                <a:gd name="T10" fmla="*/ 26 w 26"/>
                <a:gd name="T11" fmla="*/ 8 h 43"/>
                <a:gd name="T12" fmla="*/ 21 w 26"/>
                <a:gd name="T13" fmla="*/ 8 h 43"/>
                <a:gd name="T14" fmla="*/ 10 w 26"/>
                <a:gd name="T15" fmla="*/ 22 h 43"/>
                <a:gd name="T16" fmla="*/ 10 w 26"/>
                <a:gd name="T17" fmla="*/ 43 h 43"/>
                <a:gd name="T18" fmla="*/ 0 w 26"/>
                <a:gd name="T19" fmla="*/ 43 h 43"/>
                <a:gd name="T20" fmla="*/ 0 w 26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43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2"/>
                    <a:pt x="16" y="0"/>
                    <a:pt x="2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8"/>
                    <a:pt x="10" y="13"/>
                    <a:pt x="10" y="22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6"/>
            <p:cNvSpPr>
              <a:spLocks/>
            </p:cNvSpPr>
            <p:nvPr userDrawn="1"/>
          </p:nvSpPr>
          <p:spPr bwMode="auto">
            <a:xfrm>
              <a:off x="732" y="193"/>
              <a:ext cx="52" cy="52"/>
            </a:xfrm>
            <a:custGeom>
              <a:avLst/>
              <a:gdLst>
                <a:gd name="T0" fmla="*/ 0 w 52"/>
                <a:gd name="T1" fmla="*/ 0 h 52"/>
                <a:gd name="T2" fmla="*/ 12 w 52"/>
                <a:gd name="T3" fmla="*/ 0 h 52"/>
                <a:gd name="T4" fmla="*/ 27 w 52"/>
                <a:gd name="T5" fmla="*/ 37 h 52"/>
                <a:gd name="T6" fmla="*/ 40 w 52"/>
                <a:gd name="T7" fmla="*/ 0 h 52"/>
                <a:gd name="T8" fmla="*/ 52 w 52"/>
                <a:gd name="T9" fmla="*/ 0 h 52"/>
                <a:gd name="T10" fmla="*/ 32 w 52"/>
                <a:gd name="T11" fmla="*/ 52 h 52"/>
                <a:gd name="T12" fmla="*/ 21 w 52"/>
                <a:gd name="T13" fmla="*/ 52 h 52"/>
                <a:gd name="T14" fmla="*/ 0 w 52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0" y="0"/>
                  </a:moveTo>
                  <a:lnTo>
                    <a:pt x="12" y="0"/>
                  </a:lnTo>
                  <a:lnTo>
                    <a:pt x="27" y="3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32" y="52"/>
                  </a:lnTo>
                  <a:lnTo>
                    <a:pt x="21" y="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7"/>
            <p:cNvSpPr>
              <a:spLocks noEditPoints="1"/>
            </p:cNvSpPr>
            <p:nvPr userDrawn="1"/>
          </p:nvSpPr>
          <p:spPr bwMode="auto">
            <a:xfrm>
              <a:off x="788" y="169"/>
              <a:ext cx="14" cy="76"/>
            </a:xfrm>
            <a:custGeom>
              <a:avLst/>
              <a:gdLst>
                <a:gd name="T0" fmla="*/ 6 w 12"/>
                <a:gd name="T1" fmla="*/ 0 h 63"/>
                <a:gd name="T2" fmla="*/ 12 w 12"/>
                <a:gd name="T3" fmla="*/ 7 h 63"/>
                <a:gd name="T4" fmla="*/ 6 w 12"/>
                <a:gd name="T5" fmla="*/ 13 h 63"/>
                <a:gd name="T6" fmla="*/ 0 w 12"/>
                <a:gd name="T7" fmla="*/ 7 h 63"/>
                <a:gd name="T8" fmla="*/ 6 w 12"/>
                <a:gd name="T9" fmla="*/ 0 h 63"/>
                <a:gd name="T10" fmla="*/ 1 w 12"/>
                <a:gd name="T11" fmla="*/ 20 h 63"/>
                <a:gd name="T12" fmla="*/ 10 w 12"/>
                <a:gd name="T13" fmla="*/ 20 h 63"/>
                <a:gd name="T14" fmla="*/ 10 w 12"/>
                <a:gd name="T15" fmla="*/ 63 h 63"/>
                <a:gd name="T16" fmla="*/ 1 w 12"/>
                <a:gd name="T17" fmla="*/ 63 h 63"/>
                <a:gd name="T18" fmla="*/ 1 w 12"/>
                <a:gd name="T19" fmla="*/ 2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3">
                  <a:moveTo>
                    <a:pt x="6" y="0"/>
                  </a:moveTo>
                  <a:cubicBezTo>
                    <a:pt x="9" y="0"/>
                    <a:pt x="12" y="3"/>
                    <a:pt x="12" y="7"/>
                  </a:cubicBezTo>
                  <a:cubicBezTo>
                    <a:pt x="12" y="10"/>
                    <a:pt x="9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lose/>
                  <a:moveTo>
                    <a:pt x="1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" y="63"/>
                    <a:pt x="1" y="63"/>
                    <a:pt x="1" y="63"/>
                  </a:cubicBezTo>
                  <a:lnTo>
                    <a:pt x="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auto">
            <a:xfrm>
              <a:off x="805" y="192"/>
              <a:ext cx="45" cy="54"/>
            </a:xfrm>
            <a:custGeom>
              <a:avLst/>
              <a:gdLst>
                <a:gd name="T0" fmla="*/ 0 w 37"/>
                <a:gd name="T1" fmla="*/ 35 h 45"/>
                <a:gd name="T2" fmla="*/ 8 w 37"/>
                <a:gd name="T3" fmla="*/ 31 h 45"/>
                <a:gd name="T4" fmla="*/ 20 w 37"/>
                <a:gd name="T5" fmla="*/ 37 h 45"/>
                <a:gd name="T6" fmla="*/ 28 w 37"/>
                <a:gd name="T7" fmla="*/ 31 h 45"/>
                <a:gd name="T8" fmla="*/ 17 w 37"/>
                <a:gd name="T9" fmla="*/ 26 h 45"/>
                <a:gd name="T10" fmla="*/ 2 w 37"/>
                <a:gd name="T11" fmla="*/ 13 h 45"/>
                <a:gd name="T12" fmla="*/ 19 w 37"/>
                <a:gd name="T13" fmla="*/ 0 h 45"/>
                <a:gd name="T14" fmla="*/ 37 w 37"/>
                <a:gd name="T15" fmla="*/ 8 h 45"/>
                <a:gd name="T16" fmla="*/ 29 w 37"/>
                <a:gd name="T17" fmla="*/ 12 h 45"/>
                <a:gd name="T18" fmla="*/ 19 w 37"/>
                <a:gd name="T19" fmla="*/ 7 h 45"/>
                <a:gd name="T20" fmla="*/ 11 w 37"/>
                <a:gd name="T21" fmla="*/ 13 h 45"/>
                <a:gd name="T22" fmla="*/ 22 w 37"/>
                <a:gd name="T23" fmla="*/ 18 h 45"/>
                <a:gd name="T24" fmla="*/ 37 w 37"/>
                <a:gd name="T25" fmla="*/ 31 h 45"/>
                <a:gd name="T26" fmla="*/ 19 w 37"/>
                <a:gd name="T27" fmla="*/ 45 h 45"/>
                <a:gd name="T28" fmla="*/ 0 w 37"/>
                <a:gd name="T29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45">
                  <a:moveTo>
                    <a:pt x="0" y="35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11" y="35"/>
                    <a:pt x="15" y="37"/>
                    <a:pt x="20" y="37"/>
                  </a:cubicBezTo>
                  <a:cubicBezTo>
                    <a:pt x="25" y="37"/>
                    <a:pt x="28" y="34"/>
                    <a:pt x="28" y="31"/>
                  </a:cubicBezTo>
                  <a:cubicBezTo>
                    <a:pt x="28" y="28"/>
                    <a:pt x="23" y="27"/>
                    <a:pt x="17" y="26"/>
                  </a:cubicBezTo>
                  <a:cubicBezTo>
                    <a:pt x="10" y="24"/>
                    <a:pt x="2" y="22"/>
                    <a:pt x="2" y="13"/>
                  </a:cubicBezTo>
                  <a:cubicBezTo>
                    <a:pt x="2" y="6"/>
                    <a:pt x="9" y="0"/>
                    <a:pt x="19" y="0"/>
                  </a:cubicBezTo>
                  <a:cubicBezTo>
                    <a:pt x="27" y="0"/>
                    <a:pt x="33" y="3"/>
                    <a:pt x="37" y="8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7" y="9"/>
                    <a:pt x="23" y="7"/>
                    <a:pt x="19" y="7"/>
                  </a:cubicBezTo>
                  <a:cubicBezTo>
                    <a:pt x="14" y="7"/>
                    <a:pt x="11" y="10"/>
                    <a:pt x="11" y="13"/>
                  </a:cubicBezTo>
                  <a:cubicBezTo>
                    <a:pt x="11" y="16"/>
                    <a:pt x="15" y="16"/>
                    <a:pt x="22" y="18"/>
                  </a:cubicBezTo>
                  <a:cubicBezTo>
                    <a:pt x="29" y="20"/>
                    <a:pt x="37" y="22"/>
                    <a:pt x="37" y="31"/>
                  </a:cubicBezTo>
                  <a:cubicBezTo>
                    <a:pt x="37" y="38"/>
                    <a:pt x="31" y="45"/>
                    <a:pt x="19" y="45"/>
                  </a:cubicBezTo>
                  <a:cubicBezTo>
                    <a:pt x="10" y="45"/>
                    <a:pt x="4" y="42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9"/>
            <p:cNvSpPr>
              <a:spLocks noEditPoints="1"/>
            </p:cNvSpPr>
            <p:nvPr userDrawn="1"/>
          </p:nvSpPr>
          <p:spPr bwMode="auto">
            <a:xfrm>
              <a:off x="854" y="169"/>
              <a:ext cx="15" cy="76"/>
            </a:xfrm>
            <a:custGeom>
              <a:avLst/>
              <a:gdLst>
                <a:gd name="T0" fmla="*/ 6 w 12"/>
                <a:gd name="T1" fmla="*/ 0 h 63"/>
                <a:gd name="T2" fmla="*/ 12 w 12"/>
                <a:gd name="T3" fmla="*/ 7 h 63"/>
                <a:gd name="T4" fmla="*/ 6 w 12"/>
                <a:gd name="T5" fmla="*/ 13 h 63"/>
                <a:gd name="T6" fmla="*/ 0 w 12"/>
                <a:gd name="T7" fmla="*/ 7 h 63"/>
                <a:gd name="T8" fmla="*/ 6 w 12"/>
                <a:gd name="T9" fmla="*/ 0 h 63"/>
                <a:gd name="T10" fmla="*/ 1 w 12"/>
                <a:gd name="T11" fmla="*/ 20 h 63"/>
                <a:gd name="T12" fmla="*/ 11 w 12"/>
                <a:gd name="T13" fmla="*/ 20 h 63"/>
                <a:gd name="T14" fmla="*/ 11 w 12"/>
                <a:gd name="T15" fmla="*/ 63 h 63"/>
                <a:gd name="T16" fmla="*/ 1 w 12"/>
                <a:gd name="T17" fmla="*/ 63 h 63"/>
                <a:gd name="T18" fmla="*/ 1 w 12"/>
                <a:gd name="T19" fmla="*/ 2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3">
                  <a:moveTo>
                    <a:pt x="6" y="0"/>
                  </a:moveTo>
                  <a:cubicBezTo>
                    <a:pt x="9" y="0"/>
                    <a:pt x="12" y="3"/>
                    <a:pt x="12" y="7"/>
                  </a:cubicBezTo>
                  <a:cubicBezTo>
                    <a:pt x="12" y="10"/>
                    <a:pt x="9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lose/>
                  <a:moveTo>
                    <a:pt x="1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" y="63"/>
                    <a:pt x="1" y="63"/>
                    <a:pt x="1" y="63"/>
                  </a:cubicBezTo>
                  <a:lnTo>
                    <a:pt x="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0"/>
            <p:cNvSpPr>
              <a:spLocks noEditPoints="1"/>
            </p:cNvSpPr>
            <p:nvPr userDrawn="1"/>
          </p:nvSpPr>
          <p:spPr bwMode="auto">
            <a:xfrm>
              <a:off x="874" y="192"/>
              <a:ext cx="54" cy="54"/>
            </a:xfrm>
            <a:custGeom>
              <a:avLst/>
              <a:gdLst>
                <a:gd name="T0" fmla="*/ 0 w 45"/>
                <a:gd name="T1" fmla="*/ 22 h 45"/>
                <a:gd name="T2" fmla="*/ 22 w 45"/>
                <a:gd name="T3" fmla="*/ 0 h 45"/>
                <a:gd name="T4" fmla="*/ 45 w 45"/>
                <a:gd name="T5" fmla="*/ 22 h 45"/>
                <a:gd name="T6" fmla="*/ 22 w 45"/>
                <a:gd name="T7" fmla="*/ 45 h 45"/>
                <a:gd name="T8" fmla="*/ 0 w 45"/>
                <a:gd name="T9" fmla="*/ 22 h 45"/>
                <a:gd name="T10" fmla="*/ 36 w 45"/>
                <a:gd name="T11" fmla="*/ 22 h 45"/>
                <a:gd name="T12" fmla="*/ 22 w 45"/>
                <a:gd name="T13" fmla="*/ 8 h 45"/>
                <a:gd name="T14" fmla="*/ 9 w 45"/>
                <a:gd name="T15" fmla="*/ 22 h 45"/>
                <a:gd name="T16" fmla="*/ 22 w 45"/>
                <a:gd name="T17" fmla="*/ 36 h 45"/>
                <a:gd name="T18" fmla="*/ 36 w 45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0" y="22"/>
                  </a:move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ubicBezTo>
                    <a:pt x="10" y="45"/>
                    <a:pt x="0" y="35"/>
                    <a:pt x="0" y="22"/>
                  </a:cubicBezTo>
                  <a:close/>
                  <a:moveTo>
                    <a:pt x="36" y="22"/>
                  </a:moveTo>
                  <a:cubicBezTo>
                    <a:pt x="36" y="15"/>
                    <a:pt x="30" y="8"/>
                    <a:pt x="22" y="8"/>
                  </a:cubicBezTo>
                  <a:cubicBezTo>
                    <a:pt x="15" y="8"/>
                    <a:pt x="9" y="15"/>
                    <a:pt x="9" y="22"/>
                  </a:cubicBezTo>
                  <a:cubicBezTo>
                    <a:pt x="9" y="30"/>
                    <a:pt x="15" y="36"/>
                    <a:pt x="22" y="36"/>
                  </a:cubicBezTo>
                  <a:cubicBezTo>
                    <a:pt x="30" y="36"/>
                    <a:pt x="36" y="30"/>
                    <a:pt x="3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1"/>
            <p:cNvSpPr>
              <a:spLocks/>
            </p:cNvSpPr>
            <p:nvPr userDrawn="1"/>
          </p:nvSpPr>
          <p:spPr bwMode="auto">
            <a:xfrm>
              <a:off x="934" y="192"/>
              <a:ext cx="50" cy="53"/>
            </a:xfrm>
            <a:custGeom>
              <a:avLst/>
              <a:gdLst>
                <a:gd name="T0" fmla="*/ 0 w 41"/>
                <a:gd name="T1" fmla="*/ 1 h 44"/>
                <a:gd name="T2" fmla="*/ 9 w 41"/>
                <a:gd name="T3" fmla="*/ 1 h 44"/>
                <a:gd name="T4" fmla="*/ 9 w 41"/>
                <a:gd name="T5" fmla="*/ 6 h 44"/>
                <a:gd name="T6" fmla="*/ 23 w 41"/>
                <a:gd name="T7" fmla="*/ 0 h 44"/>
                <a:gd name="T8" fmla="*/ 41 w 41"/>
                <a:gd name="T9" fmla="*/ 19 h 44"/>
                <a:gd name="T10" fmla="*/ 41 w 41"/>
                <a:gd name="T11" fmla="*/ 44 h 44"/>
                <a:gd name="T12" fmla="*/ 31 w 41"/>
                <a:gd name="T13" fmla="*/ 44 h 44"/>
                <a:gd name="T14" fmla="*/ 31 w 41"/>
                <a:gd name="T15" fmla="*/ 20 h 44"/>
                <a:gd name="T16" fmla="*/ 21 w 41"/>
                <a:gd name="T17" fmla="*/ 8 h 44"/>
                <a:gd name="T18" fmla="*/ 10 w 41"/>
                <a:gd name="T19" fmla="*/ 20 h 44"/>
                <a:gd name="T20" fmla="*/ 10 w 41"/>
                <a:gd name="T21" fmla="*/ 44 h 44"/>
                <a:gd name="T22" fmla="*/ 0 w 41"/>
                <a:gd name="T23" fmla="*/ 44 h 44"/>
                <a:gd name="T24" fmla="*/ 0 w 41"/>
                <a:gd name="T25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4">
                  <a:moveTo>
                    <a:pt x="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34" y="0"/>
                    <a:pt x="41" y="7"/>
                    <a:pt x="41" y="19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2"/>
                    <a:pt x="28" y="8"/>
                    <a:pt x="21" y="8"/>
                  </a:cubicBezTo>
                  <a:cubicBezTo>
                    <a:pt x="14" y="8"/>
                    <a:pt x="10" y="13"/>
                    <a:pt x="10" y="2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" name="Group 24"/>
          <p:cNvGrpSpPr>
            <a:grpSpLocks noChangeAspect="1"/>
          </p:cNvGrpSpPr>
          <p:nvPr userDrawn="1"/>
        </p:nvGrpSpPr>
        <p:grpSpPr bwMode="auto">
          <a:xfrm>
            <a:off x="7720013" y="4741880"/>
            <a:ext cx="1130300" cy="134938"/>
            <a:chOff x="4878" y="2987"/>
            <a:chExt cx="712" cy="85"/>
          </a:xfrm>
          <a:solidFill>
            <a:schemeClr val="bg1"/>
          </a:solidFill>
        </p:grpSpPr>
        <p:sp>
          <p:nvSpPr>
            <p:cNvPr id="38" name="Freeform 25"/>
            <p:cNvSpPr>
              <a:spLocks/>
            </p:cNvSpPr>
            <p:nvPr userDrawn="1"/>
          </p:nvSpPr>
          <p:spPr bwMode="auto">
            <a:xfrm>
              <a:off x="4878" y="2987"/>
              <a:ext cx="54" cy="85"/>
            </a:xfrm>
            <a:custGeom>
              <a:avLst/>
              <a:gdLst>
                <a:gd name="T0" fmla="*/ 34 w 74"/>
                <a:gd name="T1" fmla="*/ 116 h 116"/>
                <a:gd name="T2" fmla="*/ 1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39 w 74"/>
                <a:gd name="T13" fmla="*/ 0 h 116"/>
                <a:gd name="T14" fmla="*/ 72 w 74"/>
                <a:gd name="T15" fmla="*/ 34 h 116"/>
                <a:gd name="T16" fmla="*/ 49 w 74"/>
                <a:gd name="T17" fmla="*/ 34 h 116"/>
                <a:gd name="T18" fmla="*/ 38 w 74"/>
                <a:gd name="T19" fmla="*/ 17 h 116"/>
                <a:gd name="T20" fmla="*/ 26 w 74"/>
                <a:gd name="T21" fmla="*/ 29 h 116"/>
                <a:gd name="T22" fmla="*/ 74 w 74"/>
                <a:gd name="T23" fmla="*/ 83 h 116"/>
                <a:gd name="T24" fmla="*/ 34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4" y="116"/>
                  </a:moveTo>
                  <a:cubicBezTo>
                    <a:pt x="5" y="116"/>
                    <a:pt x="0" y="99"/>
                    <a:pt x="1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39" y="0"/>
                  </a:cubicBezTo>
                  <a:cubicBezTo>
                    <a:pt x="62" y="0"/>
                    <a:pt x="74" y="10"/>
                    <a:pt x="7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25"/>
                    <a:pt x="48" y="17"/>
                    <a:pt x="38" y="17"/>
                  </a:cubicBezTo>
                  <a:cubicBezTo>
                    <a:pt x="31" y="17"/>
                    <a:pt x="26" y="21"/>
                    <a:pt x="26" y="29"/>
                  </a:cubicBezTo>
                  <a:cubicBezTo>
                    <a:pt x="26" y="50"/>
                    <a:pt x="74" y="48"/>
                    <a:pt x="74" y="83"/>
                  </a:cubicBezTo>
                  <a:cubicBezTo>
                    <a:pt x="74" y="112"/>
                    <a:pt x="52" y="116"/>
                    <a:pt x="34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"/>
            <p:cNvSpPr>
              <a:spLocks noEditPoints="1"/>
            </p:cNvSpPr>
            <p:nvPr userDrawn="1"/>
          </p:nvSpPr>
          <p:spPr bwMode="auto">
            <a:xfrm>
              <a:off x="4937" y="2987"/>
              <a:ext cx="67" cy="82"/>
            </a:xfrm>
            <a:custGeom>
              <a:avLst/>
              <a:gdLst>
                <a:gd name="T0" fmla="*/ 0 w 67"/>
                <a:gd name="T1" fmla="*/ 82 h 82"/>
                <a:gd name="T2" fmla="*/ 23 w 67"/>
                <a:gd name="T3" fmla="*/ 0 h 82"/>
                <a:gd name="T4" fmla="*/ 45 w 67"/>
                <a:gd name="T5" fmla="*/ 0 h 82"/>
                <a:gd name="T6" fmla="*/ 67 w 67"/>
                <a:gd name="T7" fmla="*/ 82 h 82"/>
                <a:gd name="T8" fmla="*/ 50 w 67"/>
                <a:gd name="T9" fmla="*/ 82 h 82"/>
                <a:gd name="T10" fmla="*/ 45 w 67"/>
                <a:gd name="T11" fmla="*/ 64 h 82"/>
                <a:gd name="T12" fmla="*/ 21 w 67"/>
                <a:gd name="T13" fmla="*/ 64 h 82"/>
                <a:gd name="T14" fmla="*/ 17 w 67"/>
                <a:gd name="T15" fmla="*/ 82 h 82"/>
                <a:gd name="T16" fmla="*/ 0 w 67"/>
                <a:gd name="T17" fmla="*/ 82 h 82"/>
                <a:gd name="T18" fmla="*/ 33 w 67"/>
                <a:gd name="T19" fmla="*/ 15 h 82"/>
                <a:gd name="T20" fmla="*/ 33 w 67"/>
                <a:gd name="T21" fmla="*/ 15 h 82"/>
                <a:gd name="T22" fmla="*/ 25 w 67"/>
                <a:gd name="T23" fmla="*/ 51 h 82"/>
                <a:gd name="T24" fmla="*/ 41 w 67"/>
                <a:gd name="T25" fmla="*/ 51 h 82"/>
                <a:gd name="T26" fmla="*/ 33 w 67"/>
                <a:gd name="T27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82">
                  <a:moveTo>
                    <a:pt x="0" y="82"/>
                  </a:moveTo>
                  <a:lnTo>
                    <a:pt x="23" y="0"/>
                  </a:lnTo>
                  <a:lnTo>
                    <a:pt x="45" y="0"/>
                  </a:lnTo>
                  <a:lnTo>
                    <a:pt x="67" y="82"/>
                  </a:lnTo>
                  <a:lnTo>
                    <a:pt x="50" y="82"/>
                  </a:lnTo>
                  <a:lnTo>
                    <a:pt x="45" y="64"/>
                  </a:lnTo>
                  <a:lnTo>
                    <a:pt x="21" y="64"/>
                  </a:lnTo>
                  <a:lnTo>
                    <a:pt x="17" y="82"/>
                  </a:lnTo>
                  <a:lnTo>
                    <a:pt x="0" y="82"/>
                  </a:lnTo>
                  <a:close/>
                  <a:moveTo>
                    <a:pt x="33" y="15"/>
                  </a:moveTo>
                  <a:lnTo>
                    <a:pt x="33" y="15"/>
                  </a:lnTo>
                  <a:lnTo>
                    <a:pt x="25" y="51"/>
                  </a:lnTo>
                  <a:lnTo>
                    <a:pt x="41" y="51"/>
                  </a:lnTo>
                  <a:lnTo>
                    <a:pt x="33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7"/>
            <p:cNvSpPr>
              <a:spLocks/>
            </p:cNvSpPr>
            <p:nvPr userDrawn="1"/>
          </p:nvSpPr>
          <p:spPr bwMode="auto">
            <a:xfrm>
              <a:off x="5012" y="2987"/>
              <a:ext cx="81" cy="82"/>
            </a:xfrm>
            <a:custGeom>
              <a:avLst/>
              <a:gdLst>
                <a:gd name="T0" fmla="*/ 0 w 81"/>
                <a:gd name="T1" fmla="*/ 82 h 82"/>
                <a:gd name="T2" fmla="*/ 0 w 81"/>
                <a:gd name="T3" fmla="*/ 0 h 82"/>
                <a:gd name="T4" fmla="*/ 27 w 81"/>
                <a:gd name="T5" fmla="*/ 0 h 82"/>
                <a:gd name="T6" fmla="*/ 40 w 81"/>
                <a:gd name="T7" fmla="*/ 56 h 82"/>
                <a:gd name="T8" fmla="*/ 41 w 81"/>
                <a:gd name="T9" fmla="*/ 56 h 82"/>
                <a:gd name="T10" fmla="*/ 54 w 81"/>
                <a:gd name="T11" fmla="*/ 0 h 82"/>
                <a:gd name="T12" fmla="*/ 81 w 81"/>
                <a:gd name="T13" fmla="*/ 0 h 82"/>
                <a:gd name="T14" fmla="*/ 81 w 81"/>
                <a:gd name="T15" fmla="*/ 82 h 82"/>
                <a:gd name="T16" fmla="*/ 64 w 81"/>
                <a:gd name="T17" fmla="*/ 82 h 82"/>
                <a:gd name="T18" fmla="*/ 64 w 81"/>
                <a:gd name="T19" fmla="*/ 19 h 82"/>
                <a:gd name="T20" fmla="*/ 64 w 81"/>
                <a:gd name="T21" fmla="*/ 19 h 82"/>
                <a:gd name="T22" fmla="*/ 48 w 81"/>
                <a:gd name="T23" fmla="*/ 82 h 82"/>
                <a:gd name="T24" fmla="*/ 32 w 81"/>
                <a:gd name="T25" fmla="*/ 82 h 82"/>
                <a:gd name="T26" fmla="*/ 16 w 81"/>
                <a:gd name="T27" fmla="*/ 19 h 82"/>
                <a:gd name="T28" fmla="*/ 16 w 81"/>
                <a:gd name="T29" fmla="*/ 19 h 82"/>
                <a:gd name="T30" fmla="*/ 16 w 81"/>
                <a:gd name="T31" fmla="*/ 82 h 82"/>
                <a:gd name="T32" fmla="*/ 0 w 81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2">
                  <a:moveTo>
                    <a:pt x="0" y="82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40" y="56"/>
                  </a:lnTo>
                  <a:lnTo>
                    <a:pt x="41" y="56"/>
                  </a:lnTo>
                  <a:lnTo>
                    <a:pt x="54" y="0"/>
                  </a:lnTo>
                  <a:lnTo>
                    <a:pt x="81" y="0"/>
                  </a:lnTo>
                  <a:lnTo>
                    <a:pt x="81" y="82"/>
                  </a:lnTo>
                  <a:lnTo>
                    <a:pt x="64" y="82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48" y="82"/>
                  </a:lnTo>
                  <a:lnTo>
                    <a:pt x="32" y="82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8"/>
            <p:cNvSpPr>
              <a:spLocks/>
            </p:cNvSpPr>
            <p:nvPr userDrawn="1"/>
          </p:nvSpPr>
          <p:spPr bwMode="auto">
            <a:xfrm>
              <a:off x="5103" y="2987"/>
              <a:ext cx="54" cy="85"/>
            </a:xfrm>
            <a:custGeom>
              <a:avLst/>
              <a:gdLst>
                <a:gd name="T0" fmla="*/ 35 w 74"/>
                <a:gd name="T1" fmla="*/ 116 h 116"/>
                <a:gd name="T2" fmla="*/ 1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40 w 74"/>
                <a:gd name="T13" fmla="*/ 0 h 116"/>
                <a:gd name="T14" fmla="*/ 72 w 74"/>
                <a:gd name="T15" fmla="*/ 34 h 116"/>
                <a:gd name="T16" fmla="*/ 49 w 74"/>
                <a:gd name="T17" fmla="*/ 34 h 116"/>
                <a:gd name="T18" fmla="*/ 39 w 74"/>
                <a:gd name="T19" fmla="*/ 17 h 116"/>
                <a:gd name="T20" fmla="*/ 26 w 74"/>
                <a:gd name="T21" fmla="*/ 29 h 116"/>
                <a:gd name="T22" fmla="*/ 74 w 74"/>
                <a:gd name="T23" fmla="*/ 83 h 116"/>
                <a:gd name="T24" fmla="*/ 35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5" y="116"/>
                  </a:moveTo>
                  <a:cubicBezTo>
                    <a:pt x="6" y="116"/>
                    <a:pt x="0" y="99"/>
                    <a:pt x="1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40" y="0"/>
                  </a:cubicBezTo>
                  <a:cubicBezTo>
                    <a:pt x="63" y="0"/>
                    <a:pt x="74" y="10"/>
                    <a:pt x="7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25"/>
                    <a:pt x="48" y="17"/>
                    <a:pt x="39" y="17"/>
                  </a:cubicBezTo>
                  <a:cubicBezTo>
                    <a:pt x="31" y="17"/>
                    <a:pt x="26" y="21"/>
                    <a:pt x="26" y="29"/>
                  </a:cubicBezTo>
                  <a:cubicBezTo>
                    <a:pt x="26" y="50"/>
                    <a:pt x="74" y="48"/>
                    <a:pt x="74" y="83"/>
                  </a:cubicBezTo>
                  <a:cubicBezTo>
                    <a:pt x="74" y="112"/>
                    <a:pt x="52" y="116"/>
                    <a:pt x="3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auto">
            <a:xfrm>
              <a:off x="5168" y="2987"/>
              <a:ext cx="56" cy="84"/>
            </a:xfrm>
            <a:custGeom>
              <a:avLst/>
              <a:gdLst>
                <a:gd name="T0" fmla="*/ 76 w 76"/>
                <a:gd name="T1" fmla="*/ 0 h 114"/>
                <a:gd name="T2" fmla="*/ 76 w 76"/>
                <a:gd name="T3" fmla="*/ 79 h 114"/>
                <a:gd name="T4" fmla="*/ 38 w 76"/>
                <a:gd name="T5" fmla="*/ 114 h 114"/>
                <a:gd name="T6" fmla="*/ 0 w 76"/>
                <a:gd name="T7" fmla="*/ 79 h 114"/>
                <a:gd name="T8" fmla="*/ 0 w 76"/>
                <a:gd name="T9" fmla="*/ 0 h 114"/>
                <a:gd name="T10" fmla="*/ 24 w 76"/>
                <a:gd name="T11" fmla="*/ 0 h 114"/>
                <a:gd name="T12" fmla="*/ 24 w 76"/>
                <a:gd name="T13" fmla="*/ 78 h 114"/>
                <a:gd name="T14" fmla="*/ 38 w 76"/>
                <a:gd name="T15" fmla="*/ 97 h 114"/>
                <a:gd name="T16" fmla="*/ 53 w 76"/>
                <a:gd name="T17" fmla="*/ 78 h 114"/>
                <a:gd name="T18" fmla="*/ 53 w 76"/>
                <a:gd name="T19" fmla="*/ 0 h 114"/>
                <a:gd name="T20" fmla="*/ 76 w 76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14">
                  <a:moveTo>
                    <a:pt x="76" y="0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67" y="114"/>
                    <a:pt x="38" y="114"/>
                  </a:cubicBezTo>
                  <a:cubicBezTo>
                    <a:pt x="13" y="114"/>
                    <a:pt x="0" y="101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4" y="92"/>
                    <a:pt x="30" y="97"/>
                    <a:pt x="38" y="97"/>
                  </a:cubicBezTo>
                  <a:cubicBezTo>
                    <a:pt x="48" y="97"/>
                    <a:pt x="53" y="90"/>
                    <a:pt x="53" y="78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0"/>
            <p:cNvSpPr>
              <a:spLocks/>
            </p:cNvSpPr>
            <p:nvPr userDrawn="1"/>
          </p:nvSpPr>
          <p:spPr bwMode="auto">
            <a:xfrm>
              <a:off x="5238" y="2987"/>
              <a:ext cx="62" cy="82"/>
            </a:xfrm>
            <a:custGeom>
              <a:avLst/>
              <a:gdLst>
                <a:gd name="T0" fmla="*/ 0 w 62"/>
                <a:gd name="T1" fmla="*/ 82 h 82"/>
                <a:gd name="T2" fmla="*/ 0 w 62"/>
                <a:gd name="T3" fmla="*/ 0 h 82"/>
                <a:gd name="T4" fmla="*/ 23 w 62"/>
                <a:gd name="T5" fmla="*/ 0 h 82"/>
                <a:gd name="T6" fmla="*/ 45 w 62"/>
                <a:gd name="T7" fmla="*/ 57 h 82"/>
                <a:gd name="T8" fmla="*/ 45 w 62"/>
                <a:gd name="T9" fmla="*/ 57 h 82"/>
                <a:gd name="T10" fmla="*/ 45 w 62"/>
                <a:gd name="T11" fmla="*/ 0 h 82"/>
                <a:gd name="T12" fmla="*/ 62 w 62"/>
                <a:gd name="T13" fmla="*/ 0 h 82"/>
                <a:gd name="T14" fmla="*/ 62 w 62"/>
                <a:gd name="T15" fmla="*/ 82 h 82"/>
                <a:gd name="T16" fmla="*/ 39 w 62"/>
                <a:gd name="T17" fmla="*/ 82 h 82"/>
                <a:gd name="T18" fmla="*/ 16 w 62"/>
                <a:gd name="T19" fmla="*/ 22 h 82"/>
                <a:gd name="T20" fmla="*/ 16 w 62"/>
                <a:gd name="T21" fmla="*/ 22 h 82"/>
                <a:gd name="T22" fmla="*/ 16 w 62"/>
                <a:gd name="T23" fmla="*/ 82 h 82"/>
                <a:gd name="T24" fmla="*/ 0 w 62"/>
                <a:gd name="T2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82">
                  <a:moveTo>
                    <a:pt x="0" y="82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45" y="57"/>
                  </a:lnTo>
                  <a:lnTo>
                    <a:pt x="45" y="57"/>
                  </a:lnTo>
                  <a:lnTo>
                    <a:pt x="45" y="0"/>
                  </a:lnTo>
                  <a:lnTo>
                    <a:pt x="62" y="0"/>
                  </a:lnTo>
                  <a:lnTo>
                    <a:pt x="62" y="82"/>
                  </a:lnTo>
                  <a:lnTo>
                    <a:pt x="39" y="8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1"/>
            <p:cNvSpPr>
              <a:spLocks/>
            </p:cNvSpPr>
            <p:nvPr userDrawn="1"/>
          </p:nvSpPr>
          <p:spPr bwMode="auto">
            <a:xfrm>
              <a:off x="5312" y="2987"/>
              <a:ext cx="56" cy="85"/>
            </a:xfrm>
            <a:custGeom>
              <a:avLst/>
              <a:gdLst>
                <a:gd name="T0" fmla="*/ 53 w 77"/>
                <a:gd name="T1" fmla="*/ 36 h 116"/>
                <a:gd name="T2" fmla="*/ 39 w 77"/>
                <a:gd name="T3" fmla="*/ 17 h 116"/>
                <a:gd name="T4" fmla="*/ 24 w 77"/>
                <a:gd name="T5" fmla="*/ 58 h 116"/>
                <a:gd name="T6" fmla="*/ 41 w 77"/>
                <a:gd name="T7" fmla="*/ 99 h 116"/>
                <a:gd name="T8" fmla="*/ 53 w 77"/>
                <a:gd name="T9" fmla="*/ 97 h 116"/>
                <a:gd name="T10" fmla="*/ 53 w 77"/>
                <a:gd name="T11" fmla="*/ 72 h 116"/>
                <a:gd name="T12" fmla="*/ 40 w 77"/>
                <a:gd name="T13" fmla="*/ 72 h 116"/>
                <a:gd name="T14" fmla="*/ 40 w 77"/>
                <a:gd name="T15" fmla="*/ 55 h 116"/>
                <a:gd name="T16" fmla="*/ 76 w 77"/>
                <a:gd name="T17" fmla="*/ 55 h 116"/>
                <a:gd name="T18" fmla="*/ 76 w 77"/>
                <a:gd name="T19" fmla="*/ 112 h 116"/>
                <a:gd name="T20" fmla="*/ 44 w 77"/>
                <a:gd name="T21" fmla="*/ 116 h 116"/>
                <a:gd name="T22" fmla="*/ 0 w 77"/>
                <a:gd name="T23" fmla="*/ 57 h 116"/>
                <a:gd name="T24" fmla="*/ 40 w 77"/>
                <a:gd name="T25" fmla="*/ 0 h 116"/>
                <a:gd name="T26" fmla="*/ 76 w 77"/>
                <a:gd name="T27" fmla="*/ 36 h 116"/>
                <a:gd name="T28" fmla="*/ 53 w 77"/>
                <a:gd name="T29" fmla="*/ 3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116">
                  <a:moveTo>
                    <a:pt x="53" y="36"/>
                  </a:moveTo>
                  <a:cubicBezTo>
                    <a:pt x="53" y="26"/>
                    <a:pt x="51" y="17"/>
                    <a:pt x="39" y="17"/>
                  </a:cubicBezTo>
                  <a:cubicBezTo>
                    <a:pt x="24" y="17"/>
                    <a:pt x="24" y="36"/>
                    <a:pt x="24" y="58"/>
                  </a:cubicBezTo>
                  <a:cubicBezTo>
                    <a:pt x="24" y="93"/>
                    <a:pt x="28" y="99"/>
                    <a:pt x="41" y="99"/>
                  </a:cubicBezTo>
                  <a:cubicBezTo>
                    <a:pt x="45" y="99"/>
                    <a:pt x="49" y="99"/>
                    <a:pt x="53" y="97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0" y="113"/>
                    <a:pt x="54" y="116"/>
                    <a:pt x="44" y="116"/>
                  </a:cubicBezTo>
                  <a:cubicBezTo>
                    <a:pt x="5" y="116"/>
                    <a:pt x="0" y="99"/>
                    <a:pt x="0" y="57"/>
                  </a:cubicBezTo>
                  <a:cubicBezTo>
                    <a:pt x="0" y="29"/>
                    <a:pt x="2" y="0"/>
                    <a:pt x="40" y="0"/>
                  </a:cubicBezTo>
                  <a:cubicBezTo>
                    <a:pt x="63" y="0"/>
                    <a:pt x="77" y="13"/>
                    <a:pt x="76" y="36"/>
                  </a:cubicBezTo>
                  <a:lnTo>
                    <a:pt x="5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2"/>
            <p:cNvSpPr>
              <a:spLocks/>
            </p:cNvSpPr>
            <p:nvPr userDrawn="1"/>
          </p:nvSpPr>
          <p:spPr bwMode="auto">
            <a:xfrm>
              <a:off x="5404" y="2987"/>
              <a:ext cx="54" cy="85"/>
            </a:xfrm>
            <a:custGeom>
              <a:avLst/>
              <a:gdLst>
                <a:gd name="T0" fmla="*/ 35 w 74"/>
                <a:gd name="T1" fmla="*/ 116 h 116"/>
                <a:gd name="T2" fmla="*/ 2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40 w 74"/>
                <a:gd name="T13" fmla="*/ 0 h 116"/>
                <a:gd name="T14" fmla="*/ 73 w 74"/>
                <a:gd name="T15" fmla="*/ 34 h 116"/>
                <a:gd name="T16" fmla="*/ 50 w 74"/>
                <a:gd name="T17" fmla="*/ 34 h 116"/>
                <a:gd name="T18" fmla="*/ 39 w 74"/>
                <a:gd name="T19" fmla="*/ 17 h 116"/>
                <a:gd name="T20" fmla="*/ 27 w 74"/>
                <a:gd name="T21" fmla="*/ 29 h 116"/>
                <a:gd name="T22" fmla="*/ 74 w 74"/>
                <a:gd name="T23" fmla="*/ 83 h 116"/>
                <a:gd name="T24" fmla="*/ 35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5" y="116"/>
                  </a:moveTo>
                  <a:cubicBezTo>
                    <a:pt x="6" y="116"/>
                    <a:pt x="0" y="99"/>
                    <a:pt x="2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40" y="0"/>
                  </a:cubicBezTo>
                  <a:cubicBezTo>
                    <a:pt x="63" y="0"/>
                    <a:pt x="74" y="10"/>
                    <a:pt x="73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25"/>
                    <a:pt x="48" y="17"/>
                    <a:pt x="39" y="17"/>
                  </a:cubicBezTo>
                  <a:cubicBezTo>
                    <a:pt x="31" y="17"/>
                    <a:pt x="27" y="21"/>
                    <a:pt x="27" y="29"/>
                  </a:cubicBezTo>
                  <a:cubicBezTo>
                    <a:pt x="27" y="50"/>
                    <a:pt x="74" y="48"/>
                    <a:pt x="74" y="83"/>
                  </a:cubicBezTo>
                  <a:cubicBezTo>
                    <a:pt x="74" y="112"/>
                    <a:pt x="53" y="116"/>
                    <a:pt x="3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3"/>
            <p:cNvSpPr>
              <a:spLocks noEditPoints="1"/>
            </p:cNvSpPr>
            <p:nvPr userDrawn="1"/>
          </p:nvSpPr>
          <p:spPr bwMode="auto">
            <a:xfrm>
              <a:off x="5470" y="2987"/>
              <a:ext cx="57" cy="82"/>
            </a:xfrm>
            <a:custGeom>
              <a:avLst/>
              <a:gdLst>
                <a:gd name="T0" fmla="*/ 0 w 79"/>
                <a:gd name="T1" fmla="*/ 0 h 112"/>
                <a:gd name="T2" fmla="*/ 39 w 79"/>
                <a:gd name="T3" fmla="*/ 0 h 112"/>
                <a:gd name="T4" fmla="*/ 76 w 79"/>
                <a:gd name="T5" fmla="*/ 55 h 112"/>
                <a:gd name="T6" fmla="*/ 39 w 79"/>
                <a:gd name="T7" fmla="*/ 112 h 112"/>
                <a:gd name="T8" fmla="*/ 0 w 79"/>
                <a:gd name="T9" fmla="*/ 112 h 112"/>
                <a:gd name="T10" fmla="*/ 0 w 79"/>
                <a:gd name="T11" fmla="*/ 0 h 112"/>
                <a:gd name="T12" fmla="*/ 24 w 79"/>
                <a:gd name="T13" fmla="*/ 95 h 112"/>
                <a:gd name="T14" fmla="*/ 35 w 79"/>
                <a:gd name="T15" fmla="*/ 95 h 112"/>
                <a:gd name="T16" fmla="*/ 52 w 79"/>
                <a:gd name="T17" fmla="*/ 56 h 112"/>
                <a:gd name="T18" fmla="*/ 36 w 79"/>
                <a:gd name="T19" fmla="*/ 17 h 112"/>
                <a:gd name="T20" fmla="*/ 24 w 79"/>
                <a:gd name="T21" fmla="*/ 17 h 112"/>
                <a:gd name="T22" fmla="*/ 24 w 79"/>
                <a:gd name="T23" fmla="*/ 9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112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70" y="0"/>
                    <a:pt x="76" y="20"/>
                    <a:pt x="76" y="55"/>
                  </a:cubicBezTo>
                  <a:cubicBezTo>
                    <a:pt x="76" y="73"/>
                    <a:pt x="79" y="112"/>
                    <a:pt x="39" y="112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0" y="0"/>
                  </a:lnTo>
                  <a:close/>
                  <a:moveTo>
                    <a:pt x="24" y="95"/>
                  </a:moveTo>
                  <a:cubicBezTo>
                    <a:pt x="35" y="95"/>
                    <a:pt x="35" y="95"/>
                    <a:pt x="35" y="95"/>
                  </a:cubicBezTo>
                  <a:cubicBezTo>
                    <a:pt x="49" y="95"/>
                    <a:pt x="52" y="84"/>
                    <a:pt x="52" y="56"/>
                  </a:cubicBezTo>
                  <a:cubicBezTo>
                    <a:pt x="52" y="35"/>
                    <a:pt x="52" y="17"/>
                    <a:pt x="36" y="17"/>
                  </a:cubicBezTo>
                  <a:cubicBezTo>
                    <a:pt x="24" y="17"/>
                    <a:pt x="24" y="17"/>
                    <a:pt x="24" y="17"/>
                  </a:cubicBezTo>
                  <a:lnTo>
                    <a:pt x="24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4"/>
            <p:cNvSpPr>
              <a:spLocks/>
            </p:cNvSpPr>
            <p:nvPr userDrawn="1"/>
          </p:nvSpPr>
          <p:spPr bwMode="auto">
            <a:xfrm>
              <a:off x="5536" y="2987"/>
              <a:ext cx="54" cy="85"/>
            </a:xfrm>
            <a:custGeom>
              <a:avLst/>
              <a:gdLst>
                <a:gd name="T0" fmla="*/ 34 w 74"/>
                <a:gd name="T1" fmla="*/ 116 h 116"/>
                <a:gd name="T2" fmla="*/ 1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40 w 74"/>
                <a:gd name="T13" fmla="*/ 0 h 116"/>
                <a:gd name="T14" fmla="*/ 72 w 74"/>
                <a:gd name="T15" fmla="*/ 34 h 116"/>
                <a:gd name="T16" fmla="*/ 49 w 74"/>
                <a:gd name="T17" fmla="*/ 34 h 116"/>
                <a:gd name="T18" fmla="*/ 38 w 74"/>
                <a:gd name="T19" fmla="*/ 17 h 116"/>
                <a:gd name="T20" fmla="*/ 26 w 74"/>
                <a:gd name="T21" fmla="*/ 29 h 116"/>
                <a:gd name="T22" fmla="*/ 74 w 74"/>
                <a:gd name="T23" fmla="*/ 83 h 116"/>
                <a:gd name="T24" fmla="*/ 34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4" y="116"/>
                  </a:moveTo>
                  <a:cubicBezTo>
                    <a:pt x="5" y="116"/>
                    <a:pt x="0" y="99"/>
                    <a:pt x="1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40" y="0"/>
                  </a:cubicBezTo>
                  <a:cubicBezTo>
                    <a:pt x="62" y="0"/>
                    <a:pt x="74" y="10"/>
                    <a:pt x="7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25"/>
                    <a:pt x="48" y="17"/>
                    <a:pt x="38" y="17"/>
                  </a:cubicBezTo>
                  <a:cubicBezTo>
                    <a:pt x="31" y="17"/>
                    <a:pt x="26" y="21"/>
                    <a:pt x="26" y="29"/>
                  </a:cubicBezTo>
                  <a:cubicBezTo>
                    <a:pt x="26" y="50"/>
                    <a:pt x="74" y="48"/>
                    <a:pt x="74" y="83"/>
                  </a:cubicBezTo>
                  <a:cubicBezTo>
                    <a:pt x="74" y="112"/>
                    <a:pt x="52" y="116"/>
                    <a:pt x="34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5"/>
            <p:cNvSpPr>
              <a:spLocks/>
            </p:cNvSpPr>
            <p:nvPr userDrawn="1"/>
          </p:nvSpPr>
          <p:spPr bwMode="auto">
            <a:xfrm>
              <a:off x="4878" y="2987"/>
              <a:ext cx="54" cy="85"/>
            </a:xfrm>
            <a:custGeom>
              <a:avLst/>
              <a:gdLst>
                <a:gd name="T0" fmla="*/ 34 w 74"/>
                <a:gd name="T1" fmla="*/ 116 h 116"/>
                <a:gd name="T2" fmla="*/ 1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39 w 74"/>
                <a:gd name="T13" fmla="*/ 0 h 116"/>
                <a:gd name="T14" fmla="*/ 72 w 74"/>
                <a:gd name="T15" fmla="*/ 34 h 116"/>
                <a:gd name="T16" fmla="*/ 49 w 74"/>
                <a:gd name="T17" fmla="*/ 34 h 116"/>
                <a:gd name="T18" fmla="*/ 38 w 74"/>
                <a:gd name="T19" fmla="*/ 17 h 116"/>
                <a:gd name="T20" fmla="*/ 26 w 74"/>
                <a:gd name="T21" fmla="*/ 29 h 116"/>
                <a:gd name="T22" fmla="*/ 74 w 74"/>
                <a:gd name="T23" fmla="*/ 83 h 116"/>
                <a:gd name="T24" fmla="*/ 34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4" y="116"/>
                  </a:moveTo>
                  <a:cubicBezTo>
                    <a:pt x="5" y="116"/>
                    <a:pt x="0" y="99"/>
                    <a:pt x="1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39" y="0"/>
                  </a:cubicBezTo>
                  <a:cubicBezTo>
                    <a:pt x="62" y="0"/>
                    <a:pt x="74" y="10"/>
                    <a:pt x="7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25"/>
                    <a:pt x="48" y="17"/>
                    <a:pt x="38" y="17"/>
                  </a:cubicBezTo>
                  <a:cubicBezTo>
                    <a:pt x="31" y="17"/>
                    <a:pt x="26" y="21"/>
                    <a:pt x="26" y="29"/>
                  </a:cubicBezTo>
                  <a:cubicBezTo>
                    <a:pt x="26" y="50"/>
                    <a:pt x="74" y="48"/>
                    <a:pt x="74" y="83"/>
                  </a:cubicBezTo>
                  <a:cubicBezTo>
                    <a:pt x="74" y="112"/>
                    <a:pt x="52" y="116"/>
                    <a:pt x="34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6"/>
            <p:cNvSpPr>
              <a:spLocks noEditPoints="1"/>
            </p:cNvSpPr>
            <p:nvPr userDrawn="1"/>
          </p:nvSpPr>
          <p:spPr bwMode="auto">
            <a:xfrm>
              <a:off x="4937" y="2987"/>
              <a:ext cx="67" cy="82"/>
            </a:xfrm>
            <a:custGeom>
              <a:avLst/>
              <a:gdLst>
                <a:gd name="T0" fmla="*/ 0 w 67"/>
                <a:gd name="T1" fmla="*/ 82 h 82"/>
                <a:gd name="T2" fmla="*/ 23 w 67"/>
                <a:gd name="T3" fmla="*/ 0 h 82"/>
                <a:gd name="T4" fmla="*/ 45 w 67"/>
                <a:gd name="T5" fmla="*/ 0 h 82"/>
                <a:gd name="T6" fmla="*/ 67 w 67"/>
                <a:gd name="T7" fmla="*/ 82 h 82"/>
                <a:gd name="T8" fmla="*/ 50 w 67"/>
                <a:gd name="T9" fmla="*/ 82 h 82"/>
                <a:gd name="T10" fmla="*/ 45 w 67"/>
                <a:gd name="T11" fmla="*/ 64 h 82"/>
                <a:gd name="T12" fmla="*/ 21 w 67"/>
                <a:gd name="T13" fmla="*/ 64 h 82"/>
                <a:gd name="T14" fmla="*/ 17 w 67"/>
                <a:gd name="T15" fmla="*/ 82 h 82"/>
                <a:gd name="T16" fmla="*/ 0 w 67"/>
                <a:gd name="T17" fmla="*/ 82 h 82"/>
                <a:gd name="T18" fmla="*/ 33 w 67"/>
                <a:gd name="T19" fmla="*/ 15 h 82"/>
                <a:gd name="T20" fmla="*/ 33 w 67"/>
                <a:gd name="T21" fmla="*/ 15 h 82"/>
                <a:gd name="T22" fmla="*/ 25 w 67"/>
                <a:gd name="T23" fmla="*/ 51 h 82"/>
                <a:gd name="T24" fmla="*/ 41 w 67"/>
                <a:gd name="T25" fmla="*/ 51 h 82"/>
                <a:gd name="T26" fmla="*/ 33 w 67"/>
                <a:gd name="T27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82">
                  <a:moveTo>
                    <a:pt x="0" y="82"/>
                  </a:moveTo>
                  <a:lnTo>
                    <a:pt x="23" y="0"/>
                  </a:lnTo>
                  <a:lnTo>
                    <a:pt x="45" y="0"/>
                  </a:lnTo>
                  <a:lnTo>
                    <a:pt x="67" y="82"/>
                  </a:lnTo>
                  <a:lnTo>
                    <a:pt x="50" y="82"/>
                  </a:lnTo>
                  <a:lnTo>
                    <a:pt x="45" y="64"/>
                  </a:lnTo>
                  <a:lnTo>
                    <a:pt x="21" y="64"/>
                  </a:lnTo>
                  <a:lnTo>
                    <a:pt x="17" y="82"/>
                  </a:lnTo>
                  <a:lnTo>
                    <a:pt x="0" y="82"/>
                  </a:lnTo>
                  <a:close/>
                  <a:moveTo>
                    <a:pt x="33" y="15"/>
                  </a:moveTo>
                  <a:lnTo>
                    <a:pt x="33" y="15"/>
                  </a:lnTo>
                  <a:lnTo>
                    <a:pt x="25" y="51"/>
                  </a:lnTo>
                  <a:lnTo>
                    <a:pt x="41" y="51"/>
                  </a:lnTo>
                  <a:lnTo>
                    <a:pt x="33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7"/>
            <p:cNvSpPr>
              <a:spLocks/>
            </p:cNvSpPr>
            <p:nvPr userDrawn="1"/>
          </p:nvSpPr>
          <p:spPr bwMode="auto">
            <a:xfrm>
              <a:off x="5012" y="2987"/>
              <a:ext cx="81" cy="82"/>
            </a:xfrm>
            <a:custGeom>
              <a:avLst/>
              <a:gdLst>
                <a:gd name="T0" fmla="*/ 0 w 81"/>
                <a:gd name="T1" fmla="*/ 82 h 82"/>
                <a:gd name="T2" fmla="*/ 0 w 81"/>
                <a:gd name="T3" fmla="*/ 0 h 82"/>
                <a:gd name="T4" fmla="*/ 27 w 81"/>
                <a:gd name="T5" fmla="*/ 0 h 82"/>
                <a:gd name="T6" fmla="*/ 40 w 81"/>
                <a:gd name="T7" fmla="*/ 56 h 82"/>
                <a:gd name="T8" fmla="*/ 41 w 81"/>
                <a:gd name="T9" fmla="*/ 56 h 82"/>
                <a:gd name="T10" fmla="*/ 54 w 81"/>
                <a:gd name="T11" fmla="*/ 0 h 82"/>
                <a:gd name="T12" fmla="*/ 81 w 81"/>
                <a:gd name="T13" fmla="*/ 0 h 82"/>
                <a:gd name="T14" fmla="*/ 81 w 81"/>
                <a:gd name="T15" fmla="*/ 82 h 82"/>
                <a:gd name="T16" fmla="*/ 64 w 81"/>
                <a:gd name="T17" fmla="*/ 82 h 82"/>
                <a:gd name="T18" fmla="*/ 64 w 81"/>
                <a:gd name="T19" fmla="*/ 19 h 82"/>
                <a:gd name="T20" fmla="*/ 64 w 81"/>
                <a:gd name="T21" fmla="*/ 19 h 82"/>
                <a:gd name="T22" fmla="*/ 48 w 81"/>
                <a:gd name="T23" fmla="*/ 82 h 82"/>
                <a:gd name="T24" fmla="*/ 32 w 81"/>
                <a:gd name="T25" fmla="*/ 82 h 82"/>
                <a:gd name="T26" fmla="*/ 16 w 81"/>
                <a:gd name="T27" fmla="*/ 19 h 82"/>
                <a:gd name="T28" fmla="*/ 16 w 81"/>
                <a:gd name="T29" fmla="*/ 19 h 82"/>
                <a:gd name="T30" fmla="*/ 16 w 81"/>
                <a:gd name="T31" fmla="*/ 82 h 82"/>
                <a:gd name="T32" fmla="*/ 0 w 81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2">
                  <a:moveTo>
                    <a:pt x="0" y="82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40" y="56"/>
                  </a:lnTo>
                  <a:lnTo>
                    <a:pt x="41" y="56"/>
                  </a:lnTo>
                  <a:lnTo>
                    <a:pt x="54" y="0"/>
                  </a:lnTo>
                  <a:lnTo>
                    <a:pt x="81" y="0"/>
                  </a:lnTo>
                  <a:lnTo>
                    <a:pt x="81" y="82"/>
                  </a:lnTo>
                  <a:lnTo>
                    <a:pt x="64" y="82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48" y="82"/>
                  </a:lnTo>
                  <a:lnTo>
                    <a:pt x="32" y="82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8"/>
            <p:cNvSpPr>
              <a:spLocks/>
            </p:cNvSpPr>
            <p:nvPr userDrawn="1"/>
          </p:nvSpPr>
          <p:spPr bwMode="auto">
            <a:xfrm>
              <a:off x="5103" y="2987"/>
              <a:ext cx="54" cy="85"/>
            </a:xfrm>
            <a:custGeom>
              <a:avLst/>
              <a:gdLst>
                <a:gd name="T0" fmla="*/ 35 w 74"/>
                <a:gd name="T1" fmla="*/ 116 h 116"/>
                <a:gd name="T2" fmla="*/ 1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40 w 74"/>
                <a:gd name="T13" fmla="*/ 0 h 116"/>
                <a:gd name="T14" fmla="*/ 72 w 74"/>
                <a:gd name="T15" fmla="*/ 34 h 116"/>
                <a:gd name="T16" fmla="*/ 49 w 74"/>
                <a:gd name="T17" fmla="*/ 34 h 116"/>
                <a:gd name="T18" fmla="*/ 39 w 74"/>
                <a:gd name="T19" fmla="*/ 17 h 116"/>
                <a:gd name="T20" fmla="*/ 26 w 74"/>
                <a:gd name="T21" fmla="*/ 29 h 116"/>
                <a:gd name="T22" fmla="*/ 74 w 74"/>
                <a:gd name="T23" fmla="*/ 83 h 116"/>
                <a:gd name="T24" fmla="*/ 35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5" y="116"/>
                  </a:moveTo>
                  <a:cubicBezTo>
                    <a:pt x="6" y="116"/>
                    <a:pt x="0" y="99"/>
                    <a:pt x="1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40" y="0"/>
                  </a:cubicBezTo>
                  <a:cubicBezTo>
                    <a:pt x="63" y="0"/>
                    <a:pt x="74" y="10"/>
                    <a:pt x="7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25"/>
                    <a:pt x="48" y="17"/>
                    <a:pt x="39" y="17"/>
                  </a:cubicBezTo>
                  <a:cubicBezTo>
                    <a:pt x="31" y="17"/>
                    <a:pt x="26" y="21"/>
                    <a:pt x="26" y="29"/>
                  </a:cubicBezTo>
                  <a:cubicBezTo>
                    <a:pt x="26" y="50"/>
                    <a:pt x="74" y="48"/>
                    <a:pt x="74" y="83"/>
                  </a:cubicBezTo>
                  <a:cubicBezTo>
                    <a:pt x="74" y="112"/>
                    <a:pt x="52" y="116"/>
                    <a:pt x="3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39"/>
            <p:cNvSpPr>
              <a:spLocks/>
            </p:cNvSpPr>
            <p:nvPr userDrawn="1"/>
          </p:nvSpPr>
          <p:spPr bwMode="auto">
            <a:xfrm>
              <a:off x="5168" y="2987"/>
              <a:ext cx="56" cy="84"/>
            </a:xfrm>
            <a:custGeom>
              <a:avLst/>
              <a:gdLst>
                <a:gd name="T0" fmla="*/ 76 w 76"/>
                <a:gd name="T1" fmla="*/ 0 h 114"/>
                <a:gd name="T2" fmla="*/ 76 w 76"/>
                <a:gd name="T3" fmla="*/ 79 h 114"/>
                <a:gd name="T4" fmla="*/ 38 w 76"/>
                <a:gd name="T5" fmla="*/ 114 h 114"/>
                <a:gd name="T6" fmla="*/ 0 w 76"/>
                <a:gd name="T7" fmla="*/ 79 h 114"/>
                <a:gd name="T8" fmla="*/ 0 w 76"/>
                <a:gd name="T9" fmla="*/ 0 h 114"/>
                <a:gd name="T10" fmla="*/ 24 w 76"/>
                <a:gd name="T11" fmla="*/ 0 h 114"/>
                <a:gd name="T12" fmla="*/ 24 w 76"/>
                <a:gd name="T13" fmla="*/ 78 h 114"/>
                <a:gd name="T14" fmla="*/ 38 w 76"/>
                <a:gd name="T15" fmla="*/ 97 h 114"/>
                <a:gd name="T16" fmla="*/ 53 w 76"/>
                <a:gd name="T17" fmla="*/ 78 h 114"/>
                <a:gd name="T18" fmla="*/ 53 w 76"/>
                <a:gd name="T19" fmla="*/ 0 h 114"/>
                <a:gd name="T20" fmla="*/ 76 w 76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14">
                  <a:moveTo>
                    <a:pt x="76" y="0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67" y="114"/>
                    <a:pt x="38" y="114"/>
                  </a:cubicBezTo>
                  <a:cubicBezTo>
                    <a:pt x="13" y="114"/>
                    <a:pt x="0" y="101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4" y="92"/>
                    <a:pt x="30" y="97"/>
                    <a:pt x="38" y="97"/>
                  </a:cubicBezTo>
                  <a:cubicBezTo>
                    <a:pt x="48" y="97"/>
                    <a:pt x="53" y="90"/>
                    <a:pt x="53" y="78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0"/>
            <p:cNvSpPr>
              <a:spLocks/>
            </p:cNvSpPr>
            <p:nvPr userDrawn="1"/>
          </p:nvSpPr>
          <p:spPr bwMode="auto">
            <a:xfrm>
              <a:off x="5238" y="2987"/>
              <a:ext cx="62" cy="82"/>
            </a:xfrm>
            <a:custGeom>
              <a:avLst/>
              <a:gdLst>
                <a:gd name="T0" fmla="*/ 0 w 62"/>
                <a:gd name="T1" fmla="*/ 82 h 82"/>
                <a:gd name="T2" fmla="*/ 0 w 62"/>
                <a:gd name="T3" fmla="*/ 0 h 82"/>
                <a:gd name="T4" fmla="*/ 23 w 62"/>
                <a:gd name="T5" fmla="*/ 0 h 82"/>
                <a:gd name="T6" fmla="*/ 45 w 62"/>
                <a:gd name="T7" fmla="*/ 57 h 82"/>
                <a:gd name="T8" fmla="*/ 45 w 62"/>
                <a:gd name="T9" fmla="*/ 57 h 82"/>
                <a:gd name="T10" fmla="*/ 45 w 62"/>
                <a:gd name="T11" fmla="*/ 0 h 82"/>
                <a:gd name="T12" fmla="*/ 62 w 62"/>
                <a:gd name="T13" fmla="*/ 0 h 82"/>
                <a:gd name="T14" fmla="*/ 62 w 62"/>
                <a:gd name="T15" fmla="*/ 82 h 82"/>
                <a:gd name="T16" fmla="*/ 39 w 62"/>
                <a:gd name="T17" fmla="*/ 82 h 82"/>
                <a:gd name="T18" fmla="*/ 16 w 62"/>
                <a:gd name="T19" fmla="*/ 22 h 82"/>
                <a:gd name="T20" fmla="*/ 16 w 62"/>
                <a:gd name="T21" fmla="*/ 22 h 82"/>
                <a:gd name="T22" fmla="*/ 16 w 62"/>
                <a:gd name="T23" fmla="*/ 82 h 82"/>
                <a:gd name="T24" fmla="*/ 0 w 62"/>
                <a:gd name="T2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82">
                  <a:moveTo>
                    <a:pt x="0" y="82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45" y="57"/>
                  </a:lnTo>
                  <a:lnTo>
                    <a:pt x="45" y="57"/>
                  </a:lnTo>
                  <a:lnTo>
                    <a:pt x="45" y="0"/>
                  </a:lnTo>
                  <a:lnTo>
                    <a:pt x="62" y="0"/>
                  </a:lnTo>
                  <a:lnTo>
                    <a:pt x="62" y="82"/>
                  </a:lnTo>
                  <a:lnTo>
                    <a:pt x="39" y="8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1"/>
            <p:cNvSpPr>
              <a:spLocks/>
            </p:cNvSpPr>
            <p:nvPr userDrawn="1"/>
          </p:nvSpPr>
          <p:spPr bwMode="auto">
            <a:xfrm>
              <a:off x="5312" y="2987"/>
              <a:ext cx="56" cy="85"/>
            </a:xfrm>
            <a:custGeom>
              <a:avLst/>
              <a:gdLst>
                <a:gd name="T0" fmla="*/ 53 w 77"/>
                <a:gd name="T1" fmla="*/ 36 h 116"/>
                <a:gd name="T2" fmla="*/ 39 w 77"/>
                <a:gd name="T3" fmla="*/ 17 h 116"/>
                <a:gd name="T4" fmla="*/ 24 w 77"/>
                <a:gd name="T5" fmla="*/ 58 h 116"/>
                <a:gd name="T6" fmla="*/ 41 w 77"/>
                <a:gd name="T7" fmla="*/ 99 h 116"/>
                <a:gd name="T8" fmla="*/ 53 w 77"/>
                <a:gd name="T9" fmla="*/ 97 h 116"/>
                <a:gd name="T10" fmla="*/ 53 w 77"/>
                <a:gd name="T11" fmla="*/ 72 h 116"/>
                <a:gd name="T12" fmla="*/ 40 w 77"/>
                <a:gd name="T13" fmla="*/ 72 h 116"/>
                <a:gd name="T14" fmla="*/ 40 w 77"/>
                <a:gd name="T15" fmla="*/ 55 h 116"/>
                <a:gd name="T16" fmla="*/ 76 w 77"/>
                <a:gd name="T17" fmla="*/ 55 h 116"/>
                <a:gd name="T18" fmla="*/ 76 w 77"/>
                <a:gd name="T19" fmla="*/ 112 h 116"/>
                <a:gd name="T20" fmla="*/ 44 w 77"/>
                <a:gd name="T21" fmla="*/ 116 h 116"/>
                <a:gd name="T22" fmla="*/ 0 w 77"/>
                <a:gd name="T23" fmla="*/ 57 h 116"/>
                <a:gd name="T24" fmla="*/ 40 w 77"/>
                <a:gd name="T25" fmla="*/ 0 h 116"/>
                <a:gd name="T26" fmla="*/ 76 w 77"/>
                <a:gd name="T27" fmla="*/ 36 h 116"/>
                <a:gd name="T28" fmla="*/ 53 w 77"/>
                <a:gd name="T29" fmla="*/ 3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116">
                  <a:moveTo>
                    <a:pt x="53" y="36"/>
                  </a:moveTo>
                  <a:cubicBezTo>
                    <a:pt x="53" y="26"/>
                    <a:pt x="51" y="17"/>
                    <a:pt x="39" y="17"/>
                  </a:cubicBezTo>
                  <a:cubicBezTo>
                    <a:pt x="24" y="17"/>
                    <a:pt x="24" y="36"/>
                    <a:pt x="24" y="58"/>
                  </a:cubicBezTo>
                  <a:cubicBezTo>
                    <a:pt x="24" y="93"/>
                    <a:pt x="28" y="99"/>
                    <a:pt x="41" y="99"/>
                  </a:cubicBezTo>
                  <a:cubicBezTo>
                    <a:pt x="45" y="99"/>
                    <a:pt x="49" y="99"/>
                    <a:pt x="53" y="97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0" y="113"/>
                    <a:pt x="54" y="116"/>
                    <a:pt x="44" y="116"/>
                  </a:cubicBezTo>
                  <a:cubicBezTo>
                    <a:pt x="5" y="116"/>
                    <a:pt x="0" y="99"/>
                    <a:pt x="0" y="57"/>
                  </a:cubicBezTo>
                  <a:cubicBezTo>
                    <a:pt x="0" y="29"/>
                    <a:pt x="2" y="0"/>
                    <a:pt x="40" y="0"/>
                  </a:cubicBezTo>
                  <a:cubicBezTo>
                    <a:pt x="63" y="0"/>
                    <a:pt x="77" y="13"/>
                    <a:pt x="76" y="36"/>
                  </a:cubicBezTo>
                  <a:lnTo>
                    <a:pt x="5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2"/>
            <p:cNvSpPr>
              <a:spLocks/>
            </p:cNvSpPr>
            <p:nvPr userDrawn="1"/>
          </p:nvSpPr>
          <p:spPr bwMode="auto">
            <a:xfrm>
              <a:off x="5404" y="2987"/>
              <a:ext cx="54" cy="85"/>
            </a:xfrm>
            <a:custGeom>
              <a:avLst/>
              <a:gdLst>
                <a:gd name="T0" fmla="*/ 35 w 74"/>
                <a:gd name="T1" fmla="*/ 116 h 116"/>
                <a:gd name="T2" fmla="*/ 2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40 w 74"/>
                <a:gd name="T13" fmla="*/ 0 h 116"/>
                <a:gd name="T14" fmla="*/ 73 w 74"/>
                <a:gd name="T15" fmla="*/ 34 h 116"/>
                <a:gd name="T16" fmla="*/ 50 w 74"/>
                <a:gd name="T17" fmla="*/ 34 h 116"/>
                <a:gd name="T18" fmla="*/ 39 w 74"/>
                <a:gd name="T19" fmla="*/ 17 h 116"/>
                <a:gd name="T20" fmla="*/ 27 w 74"/>
                <a:gd name="T21" fmla="*/ 29 h 116"/>
                <a:gd name="T22" fmla="*/ 74 w 74"/>
                <a:gd name="T23" fmla="*/ 83 h 116"/>
                <a:gd name="T24" fmla="*/ 35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5" y="116"/>
                  </a:moveTo>
                  <a:cubicBezTo>
                    <a:pt x="6" y="116"/>
                    <a:pt x="0" y="99"/>
                    <a:pt x="2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40" y="0"/>
                  </a:cubicBezTo>
                  <a:cubicBezTo>
                    <a:pt x="63" y="0"/>
                    <a:pt x="74" y="10"/>
                    <a:pt x="73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25"/>
                    <a:pt x="48" y="17"/>
                    <a:pt x="39" y="17"/>
                  </a:cubicBezTo>
                  <a:cubicBezTo>
                    <a:pt x="31" y="17"/>
                    <a:pt x="27" y="21"/>
                    <a:pt x="27" y="29"/>
                  </a:cubicBezTo>
                  <a:cubicBezTo>
                    <a:pt x="27" y="50"/>
                    <a:pt x="74" y="48"/>
                    <a:pt x="74" y="83"/>
                  </a:cubicBezTo>
                  <a:cubicBezTo>
                    <a:pt x="74" y="112"/>
                    <a:pt x="53" y="116"/>
                    <a:pt x="3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3"/>
            <p:cNvSpPr>
              <a:spLocks noEditPoints="1"/>
            </p:cNvSpPr>
            <p:nvPr userDrawn="1"/>
          </p:nvSpPr>
          <p:spPr bwMode="auto">
            <a:xfrm>
              <a:off x="5470" y="2987"/>
              <a:ext cx="57" cy="82"/>
            </a:xfrm>
            <a:custGeom>
              <a:avLst/>
              <a:gdLst>
                <a:gd name="T0" fmla="*/ 0 w 79"/>
                <a:gd name="T1" fmla="*/ 0 h 112"/>
                <a:gd name="T2" fmla="*/ 39 w 79"/>
                <a:gd name="T3" fmla="*/ 0 h 112"/>
                <a:gd name="T4" fmla="*/ 76 w 79"/>
                <a:gd name="T5" fmla="*/ 55 h 112"/>
                <a:gd name="T6" fmla="*/ 39 w 79"/>
                <a:gd name="T7" fmla="*/ 112 h 112"/>
                <a:gd name="T8" fmla="*/ 0 w 79"/>
                <a:gd name="T9" fmla="*/ 112 h 112"/>
                <a:gd name="T10" fmla="*/ 0 w 79"/>
                <a:gd name="T11" fmla="*/ 0 h 112"/>
                <a:gd name="T12" fmla="*/ 24 w 79"/>
                <a:gd name="T13" fmla="*/ 95 h 112"/>
                <a:gd name="T14" fmla="*/ 35 w 79"/>
                <a:gd name="T15" fmla="*/ 95 h 112"/>
                <a:gd name="T16" fmla="*/ 52 w 79"/>
                <a:gd name="T17" fmla="*/ 56 h 112"/>
                <a:gd name="T18" fmla="*/ 36 w 79"/>
                <a:gd name="T19" fmla="*/ 17 h 112"/>
                <a:gd name="T20" fmla="*/ 24 w 79"/>
                <a:gd name="T21" fmla="*/ 17 h 112"/>
                <a:gd name="T22" fmla="*/ 24 w 79"/>
                <a:gd name="T23" fmla="*/ 9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112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70" y="0"/>
                    <a:pt x="76" y="20"/>
                    <a:pt x="76" y="55"/>
                  </a:cubicBezTo>
                  <a:cubicBezTo>
                    <a:pt x="76" y="73"/>
                    <a:pt x="79" y="112"/>
                    <a:pt x="39" y="112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0" y="0"/>
                  </a:lnTo>
                  <a:close/>
                  <a:moveTo>
                    <a:pt x="24" y="95"/>
                  </a:moveTo>
                  <a:cubicBezTo>
                    <a:pt x="35" y="95"/>
                    <a:pt x="35" y="95"/>
                    <a:pt x="35" y="95"/>
                  </a:cubicBezTo>
                  <a:cubicBezTo>
                    <a:pt x="49" y="95"/>
                    <a:pt x="52" y="84"/>
                    <a:pt x="52" y="56"/>
                  </a:cubicBezTo>
                  <a:cubicBezTo>
                    <a:pt x="52" y="35"/>
                    <a:pt x="52" y="17"/>
                    <a:pt x="36" y="17"/>
                  </a:cubicBezTo>
                  <a:cubicBezTo>
                    <a:pt x="24" y="17"/>
                    <a:pt x="24" y="17"/>
                    <a:pt x="24" y="17"/>
                  </a:cubicBezTo>
                  <a:lnTo>
                    <a:pt x="24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4"/>
            <p:cNvSpPr>
              <a:spLocks/>
            </p:cNvSpPr>
            <p:nvPr userDrawn="1"/>
          </p:nvSpPr>
          <p:spPr bwMode="auto">
            <a:xfrm>
              <a:off x="5536" y="2987"/>
              <a:ext cx="54" cy="85"/>
            </a:xfrm>
            <a:custGeom>
              <a:avLst/>
              <a:gdLst>
                <a:gd name="T0" fmla="*/ 34 w 74"/>
                <a:gd name="T1" fmla="*/ 116 h 116"/>
                <a:gd name="T2" fmla="*/ 1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40 w 74"/>
                <a:gd name="T13" fmla="*/ 0 h 116"/>
                <a:gd name="T14" fmla="*/ 72 w 74"/>
                <a:gd name="T15" fmla="*/ 34 h 116"/>
                <a:gd name="T16" fmla="*/ 49 w 74"/>
                <a:gd name="T17" fmla="*/ 34 h 116"/>
                <a:gd name="T18" fmla="*/ 38 w 74"/>
                <a:gd name="T19" fmla="*/ 17 h 116"/>
                <a:gd name="T20" fmla="*/ 26 w 74"/>
                <a:gd name="T21" fmla="*/ 29 h 116"/>
                <a:gd name="T22" fmla="*/ 74 w 74"/>
                <a:gd name="T23" fmla="*/ 83 h 116"/>
                <a:gd name="T24" fmla="*/ 34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4" y="116"/>
                  </a:moveTo>
                  <a:cubicBezTo>
                    <a:pt x="5" y="116"/>
                    <a:pt x="0" y="99"/>
                    <a:pt x="1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40" y="0"/>
                  </a:cubicBezTo>
                  <a:cubicBezTo>
                    <a:pt x="62" y="0"/>
                    <a:pt x="74" y="10"/>
                    <a:pt x="7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25"/>
                    <a:pt x="48" y="17"/>
                    <a:pt x="38" y="17"/>
                  </a:cubicBezTo>
                  <a:cubicBezTo>
                    <a:pt x="31" y="17"/>
                    <a:pt x="26" y="21"/>
                    <a:pt x="26" y="29"/>
                  </a:cubicBezTo>
                  <a:cubicBezTo>
                    <a:pt x="26" y="50"/>
                    <a:pt x="74" y="48"/>
                    <a:pt x="74" y="83"/>
                  </a:cubicBezTo>
                  <a:cubicBezTo>
                    <a:pt x="74" y="112"/>
                    <a:pt x="52" y="116"/>
                    <a:pt x="34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7144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6337884" y="699171"/>
            <a:ext cx="1944217" cy="1944216"/>
            <a:chOff x="7061784" y="908721"/>
            <a:chExt cx="1944217" cy="1944216"/>
          </a:xfrm>
        </p:grpSpPr>
        <p:grpSp>
          <p:nvGrpSpPr>
            <p:cNvPr id="4" name="그룹 3"/>
            <p:cNvGrpSpPr/>
            <p:nvPr/>
          </p:nvGrpSpPr>
          <p:grpSpPr>
            <a:xfrm>
              <a:off x="7061784" y="908721"/>
              <a:ext cx="1944217" cy="216024"/>
              <a:chOff x="900000" y="998739"/>
              <a:chExt cx="3240000" cy="360000"/>
            </a:xfrm>
          </p:grpSpPr>
          <p:sp>
            <p:nvSpPr>
              <p:cNvPr id="10" name="직사각형 9"/>
              <p:cNvSpPr/>
              <p:nvPr/>
            </p:nvSpPr>
            <p:spPr>
              <a:xfrm rot="16200000">
                <a:off x="2430000" y="-531260"/>
                <a:ext cx="180000" cy="324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96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90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 rot="10800000">
              <a:off x="7061784" y="2636913"/>
              <a:ext cx="1944217" cy="216024"/>
              <a:chOff x="900000" y="998739"/>
              <a:chExt cx="3240000" cy="360000"/>
            </a:xfrm>
          </p:grpSpPr>
          <p:sp>
            <p:nvSpPr>
              <p:cNvPr id="7" name="직사각형 6"/>
              <p:cNvSpPr/>
              <p:nvPr/>
            </p:nvSpPr>
            <p:spPr>
              <a:xfrm rot="16200000">
                <a:off x="2430000" y="-531260"/>
                <a:ext cx="180000" cy="324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96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90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7247138" y="1618816"/>
              <a:ext cx="1573508" cy="54117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lnSpc>
                  <a:spcPts val="3500"/>
                </a:lnSpc>
                <a:spcBef>
                  <a:spcPts val="0"/>
                </a:spcBef>
                <a:defRPr sz="3200" spc="-2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64194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 altLang="ko-KR" dirty="0"/>
                <a:t>Agenda</a:t>
              </a:r>
            </a:p>
          </p:txBody>
        </p:sp>
      </p:grpSp>
      <p:sp>
        <p:nvSpPr>
          <p:cNvPr id="13" name="내용 개체 틀 2"/>
          <p:cNvSpPr>
            <a:spLocks noGrp="1"/>
          </p:cNvSpPr>
          <p:nvPr>
            <p:ph idx="1" hasCustomPrompt="1"/>
          </p:nvPr>
        </p:nvSpPr>
        <p:spPr>
          <a:xfrm>
            <a:off x="800100" y="589062"/>
            <a:ext cx="5212059" cy="23637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0050" marR="0" indent="-400050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1800" b="0" baseline="0">
                <a:solidFill>
                  <a:srgbClr val="7F7F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31825" indent="-273050">
              <a:buFont typeface="+mj-lt"/>
              <a:buAutoNum type="arabicPeriod"/>
              <a:defRPr sz="1600" b="0">
                <a:solidFill>
                  <a:srgbClr val="7F7F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 b="1">
                <a:solidFill>
                  <a:srgbClr val="00B0F0"/>
                </a:solidFill>
              </a:defRPr>
            </a:lvl3pPr>
            <a:lvl4pPr>
              <a:defRPr sz="1800" b="1">
                <a:solidFill>
                  <a:srgbClr val="00B0F0"/>
                </a:solidFill>
              </a:defRPr>
            </a:lvl4pPr>
            <a:lvl5pPr>
              <a:defRPr sz="1800" b="1">
                <a:solidFill>
                  <a:srgbClr val="00B0F0"/>
                </a:solidFill>
              </a:defRPr>
            </a:lvl5pPr>
          </a:lstStyle>
          <a:p>
            <a:pPr lvl="0"/>
            <a:r>
              <a:rPr lang="ko-KR" altLang="en-US" dirty="0" smtClean="0"/>
              <a:t>본문의 대 제목 </a:t>
            </a:r>
            <a:r>
              <a:rPr lang="en-US" altLang="ko-KR" dirty="0" smtClean="0"/>
              <a:t>01</a:t>
            </a:r>
          </a:p>
          <a:p>
            <a:pPr lvl="0"/>
            <a:r>
              <a:rPr lang="ko-KR" altLang="en-US" dirty="0" smtClean="0"/>
              <a:t>본문의 대 제목 </a:t>
            </a:r>
            <a:r>
              <a:rPr lang="en-US" altLang="ko-KR" dirty="0" smtClean="0"/>
              <a:t>02</a:t>
            </a:r>
          </a:p>
          <a:p>
            <a:pPr lvl="0"/>
            <a:r>
              <a:rPr lang="ko-KR" altLang="en-US" dirty="0" smtClean="0"/>
              <a:t>본문의 대 제목 </a:t>
            </a:r>
            <a:r>
              <a:rPr lang="en-US" altLang="ko-KR" dirty="0" smtClean="0"/>
              <a:t>03</a:t>
            </a:r>
          </a:p>
          <a:p>
            <a:pPr lvl="0"/>
            <a:r>
              <a:rPr lang="ko-KR" altLang="en-US" dirty="0" smtClean="0"/>
              <a:t>본문의 대 제목 </a:t>
            </a:r>
            <a:r>
              <a:rPr lang="en-US" altLang="ko-KR" dirty="0" smtClean="0"/>
              <a:t>04</a:t>
            </a:r>
          </a:p>
          <a:p>
            <a:pPr lvl="0"/>
            <a:r>
              <a:rPr lang="ko-KR" altLang="en-US" dirty="0" smtClean="0"/>
              <a:t>본문의 대 제목 </a:t>
            </a:r>
            <a:r>
              <a:rPr lang="en-US" altLang="ko-KR" dirty="0" smtClean="0"/>
              <a:t>05</a:t>
            </a:r>
          </a:p>
          <a:p>
            <a:pPr lvl="0"/>
            <a:r>
              <a:rPr lang="ko-KR" altLang="en-US" dirty="0" smtClean="0"/>
              <a:t>별첨자료</a:t>
            </a:r>
          </a:p>
        </p:txBody>
      </p:sp>
    </p:spTree>
    <p:extLst>
      <p:ext uri="{BB962C8B-B14F-4D97-AF65-F5344CB8AC3E}">
        <p14:creationId xmlns:p14="http://schemas.microsoft.com/office/powerpoint/2010/main" val="343187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5288" y="214290"/>
            <a:ext cx="6621462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 defTabSz="914296"/>
            <a:r>
              <a:rPr lang="ko-KR" altLang="en-US" dirty="0" smtClean="0"/>
              <a:t>페이지 제목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B</a:t>
            </a:r>
            <a:r>
              <a:rPr lang="ko-KR" altLang="en-US" dirty="0" smtClean="0"/>
              <a:t> </a:t>
            </a:r>
            <a:r>
              <a:rPr lang="en-US" altLang="ko-KR" dirty="0" smtClean="0"/>
              <a:t>20pt)</a:t>
            </a:r>
          </a:p>
        </p:txBody>
      </p:sp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4158429" y="4860181"/>
            <a:ext cx="816250" cy="230832"/>
          </a:xfrm>
          <a:prstGeom prst="rect">
            <a:avLst/>
          </a:prstGeom>
          <a:extLst/>
        </p:spPr>
        <p:txBody>
          <a:bodyPr wrap="none" anchor="ctr">
            <a:spAutoFit/>
          </a:bodyPr>
          <a:lstStyle/>
          <a:p>
            <a:pPr algn="ctr" defTabSz="912813"/>
            <a:fld id="{D937E0E5-A56D-4372-A39D-FA63A08071CF}" type="slidenum">
              <a:rPr lang="en-US" altLang="ko-KR" sz="9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pPr algn="ctr" defTabSz="912813"/>
              <a:t>‹#›</a:t>
            </a:fld>
            <a:r>
              <a:rPr lang="en-US" altLang="ko-KR" sz="900" b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en-US" altLang="ko-KR" sz="700" b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Total Page</a:t>
            </a:r>
          </a:p>
        </p:txBody>
      </p:sp>
      <p:sp>
        <p:nvSpPr>
          <p:cNvPr id="5" name="Text Box 9"/>
          <p:cNvSpPr txBox="1">
            <a:spLocks noChangeArrowheads="1"/>
          </p:cNvSpPr>
          <p:nvPr userDrawn="1"/>
        </p:nvSpPr>
        <p:spPr bwMode="auto">
          <a:xfrm>
            <a:off x="5738887" y="4918343"/>
            <a:ext cx="301692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algn="r" eaLnBrk="0" hangingPunct="0"/>
            <a:r>
              <a:rPr lang="en-US" altLang="ko-KR" sz="600" b="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Copyright © 2019 Samsung SDS All rights reserved   |  Confidential 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1" hasCustomPrompt="1"/>
          </p:nvPr>
        </p:nvSpPr>
        <p:spPr>
          <a:xfrm>
            <a:off x="395289" y="596012"/>
            <a:ext cx="8353424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296" rtl="0" eaLnBrk="1" latinLnBrk="1" hangingPunct="1">
              <a:lnSpc>
                <a:spcPct val="105000"/>
              </a:lnSpc>
              <a:spcBef>
                <a:spcPts val="0"/>
              </a:spcBef>
              <a:buFontTx/>
              <a:buNone/>
              <a:defRPr lang="en-US" altLang="ko-KR" sz="15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914296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14296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14296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14296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8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 smtClean="0"/>
              <a:t>해당 페이지의 핵심적으로 전달하고자 하는 메시지로 구성하며 최대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줄 내 요약정리</a:t>
            </a:r>
            <a:br>
              <a:rPr lang="ko-KR" altLang="en-US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폰트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국문 맑은 고딕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 블랙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15pt)</a:t>
            </a:r>
          </a:p>
        </p:txBody>
      </p:sp>
    </p:spTree>
    <p:extLst>
      <p:ext uri="{BB962C8B-B14F-4D97-AF65-F5344CB8AC3E}">
        <p14:creationId xmlns:p14="http://schemas.microsoft.com/office/powerpoint/2010/main" val="239013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전슬로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7"/>
          <p:cNvSpPr txBox="1">
            <a:spLocks/>
          </p:cNvSpPr>
          <p:nvPr/>
        </p:nvSpPr>
        <p:spPr>
          <a:xfrm>
            <a:off x="3936705" y="4673412"/>
            <a:ext cx="1267975" cy="15388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7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altLang="ko-KR" sz="1000" b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www.samsungsds.com</a:t>
            </a:r>
            <a:endParaRPr lang="en-US" altLang="ko-KR" sz="1000" b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00" y="2363412"/>
            <a:ext cx="1641600" cy="41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12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94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3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hyperlink" Target="https://en.wikipedia.org/wiki/Comparison_of_deep-learning_softwar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towardsdatascience.com/deep-learning-framework-power-scores-2018-23607ddf297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owardsdatascience.com/deep-learning-framework-power-scores-2018-23607ddf297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www.tensorflow.org/instal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40225/tensorflow-windows-whee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kr.mathworks.com/company/newsletters/articles/gpu-programming-in-matlab.html" TargetMode="External"/><Relationship Id="rId4" Type="http://schemas.openxmlformats.org/officeDocument/2006/relationships/hyperlink" Target="https://michaelgalloy.com/2013/06/11/cpu-vs-gpu-performance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nvidia.com/cuda/cuda-toolkit-release-note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vidia.com/drivers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ost.robots.ox.ac.uk/pascal/VOC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-net.org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image-net.org/challenges/LSVRC/2010/browse-synse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://cocodataset.org/#hom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hyperlink" Target="https://github.com/pytorch/pytorch/releases?after=v0.1.3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5" Type="http://schemas.openxmlformats.org/officeDocument/2006/relationships/hyperlink" Target="https://github.com/fastai/fastai/releases?after=test-1.0.5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hyperlink" Target="https://www.slideshare.net/JunyiSong1/ss-7555293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gpus" TargetMode="External"/><Relationship Id="rId2" Type="http://schemas.openxmlformats.org/officeDocument/2006/relationships/hyperlink" Target="https://en.wikipedia.org/wiki/CUDA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en/latest/miniconda.html" TargetMode="External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sz="quarter" idx="14"/>
          </p:nvPr>
        </p:nvSpPr>
        <p:spPr>
          <a:xfrm>
            <a:off x="814189" y="1470252"/>
            <a:ext cx="2101627" cy="507831"/>
          </a:xfrm>
        </p:spPr>
        <p:txBody>
          <a:bodyPr/>
          <a:lstStyle/>
          <a:p>
            <a:r>
              <a:rPr lang="en-US" altLang="ko-KR" dirty="0" smtClean="0"/>
              <a:t>Lecture 1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5"/>
          </p:nvPr>
        </p:nvSpPr>
        <p:spPr>
          <a:xfrm>
            <a:off x="814189" y="2702494"/>
            <a:ext cx="2101627" cy="523220"/>
          </a:xfrm>
        </p:spPr>
        <p:txBody>
          <a:bodyPr/>
          <a:lstStyle/>
          <a:p>
            <a:r>
              <a:rPr lang="en-US" altLang="ko-KR" dirty="0" smtClean="0"/>
              <a:t>Introduction and Setting up a Python Environment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468590"/>
          </a:xfrm>
        </p:spPr>
        <p:txBody>
          <a:bodyPr/>
          <a:lstStyle/>
          <a:p>
            <a:r>
              <a:rPr lang="en-US" altLang="ko-KR" sz="1400" dirty="0" smtClean="0"/>
              <a:t>Install Anaconda(or </a:t>
            </a:r>
            <a:r>
              <a:rPr lang="en-US" altLang="ko-KR" sz="1400" dirty="0" err="1" smtClean="0"/>
              <a:t>Miniconda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02827" y="1300202"/>
            <a:ext cx="3712836" cy="246221"/>
            <a:chOff x="402827" y="1287502"/>
            <a:chExt cx="3712836" cy="246221"/>
          </a:xfrm>
        </p:grpSpPr>
        <p:sp>
          <p:nvSpPr>
            <p:cNvPr id="6" name="TextBox 5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Anaconda</a:t>
              </a:r>
              <a:endParaRPr lang="ko-KR" altLang="en-US" sz="1600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1929029"/>
            <a:ext cx="2321809" cy="273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703400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start -&gt; anaconda prompt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67694"/>
            <a:ext cx="5094409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5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tutorial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703400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503548" y="1563638"/>
            <a:ext cx="8255655" cy="124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/>
              <a:t>Verify that </a:t>
            </a:r>
            <a:r>
              <a:rPr lang="en-US" altLang="ko-KR" sz="1400" dirty="0" err="1"/>
              <a:t>conda</a:t>
            </a:r>
            <a:r>
              <a:rPr lang="en-US" altLang="ko-KR" sz="1400" dirty="0"/>
              <a:t> is installed and running on your system by typing</a:t>
            </a:r>
            <a:r>
              <a:rPr lang="en-US" altLang="ko-KR" sz="1400" dirty="0" smtClean="0"/>
              <a:t>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2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2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--version</a:t>
            </a:r>
          </a:p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 smtClean="0"/>
              <a:t>Update </a:t>
            </a:r>
            <a:r>
              <a:rPr lang="en-US" altLang="ko-KR" sz="1400" dirty="0" err="1"/>
              <a:t>conda</a:t>
            </a:r>
            <a:r>
              <a:rPr lang="en-US" altLang="ko-KR" sz="1400" dirty="0"/>
              <a:t> to the current version. Type the following</a:t>
            </a:r>
            <a:r>
              <a:rPr lang="en-US" altLang="ko-KR" sz="1400" dirty="0" smtClean="0"/>
              <a:t>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2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2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update </a:t>
            </a:r>
            <a:r>
              <a:rPr lang="en-US" altLang="ko-KR" sz="12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endParaRPr lang="en-US" altLang="ko-KR" sz="12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200" dirty="0"/>
              <a:t>If a newer version of </a:t>
            </a:r>
            <a:r>
              <a:rPr lang="en-US" altLang="ko-KR" sz="1200" dirty="0" err="1"/>
              <a:t>conda</a:t>
            </a:r>
            <a:r>
              <a:rPr lang="en-US" altLang="ko-KR" sz="1200" dirty="0"/>
              <a:t> is available, type y to update</a:t>
            </a:r>
            <a:r>
              <a:rPr lang="en-US" altLang="ko-KR" sz="1200" dirty="0" smtClean="0"/>
              <a:t>.</a:t>
            </a:r>
            <a:endParaRPr lang="en-US" altLang="ko-KR" sz="12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827" y="1300202"/>
            <a:ext cx="3712836" cy="246221"/>
            <a:chOff x="402827" y="1287502"/>
            <a:chExt cx="3712836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Managing </a:t>
              </a:r>
              <a:r>
                <a:rPr lang="en-US" altLang="ko-KR" sz="1600" dirty="0" err="1" smtClean="0"/>
                <a:t>Conda</a:t>
              </a:r>
              <a:endParaRPr lang="ko-KR" altLang="en-US" sz="1600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500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tutorial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703400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503548" y="1563638"/>
            <a:ext cx="8255655" cy="3121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/>
              <a:t>Create a new </a:t>
            </a:r>
            <a:r>
              <a:rPr lang="en-US" altLang="ko-KR" sz="1400" dirty="0" smtClean="0"/>
              <a:t>environment: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--name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test_env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 smtClean="0"/>
              <a:t>Create a new environment </a:t>
            </a:r>
            <a:r>
              <a:rPr lang="en-US" altLang="ko-KR" sz="1400" dirty="0"/>
              <a:t>and install a package in </a:t>
            </a:r>
            <a:r>
              <a:rPr lang="en-US" altLang="ko-KR" sz="1400" dirty="0" smtClean="0"/>
              <a:t>it: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--name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test_env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numpy</a:t>
            </a:r>
            <a:endParaRPr lang="en-US" altLang="ko-KR" sz="10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/>
              <a:t>To use, or "activate" the new environment, type the following:</a:t>
            </a:r>
          </a:p>
          <a:p>
            <a:pPr lvl="1"/>
            <a:r>
              <a:rPr lang="en-US" altLang="ko-KR" sz="1000" dirty="0" err="1"/>
              <a:t>conda</a:t>
            </a:r>
            <a:r>
              <a:rPr lang="en-US" altLang="ko-KR" sz="1000" dirty="0"/>
              <a:t> activate 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test_env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/>
              <a:t>To see a list of all your environments, type</a:t>
            </a:r>
            <a:r>
              <a:rPr lang="en-US" altLang="ko-KR" sz="1400" dirty="0" smtClean="0"/>
              <a:t>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info --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envs</a:t>
            </a:r>
            <a:endParaRPr lang="en-US" altLang="ko-KR" sz="10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env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list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/>
              <a:t>Change your current environment back to the default (base):</a:t>
            </a:r>
            <a:endParaRPr lang="en-US" altLang="ko-KR" sz="1400" spc="-30" dirty="0">
              <a:solidFill>
                <a:prstClr val="black"/>
              </a:solidFill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 err="1" smtClean="0"/>
              <a:t>conda</a:t>
            </a:r>
            <a:r>
              <a:rPr lang="en-US" altLang="ko-KR" sz="1000" dirty="0" smtClean="0"/>
              <a:t> activate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 smtClean="0"/>
              <a:t>To remove environment “</a:t>
            </a:r>
            <a:r>
              <a:rPr lang="en-US" altLang="ko-KR" sz="1400" dirty="0" err="1" smtClean="0"/>
              <a:t>test_env</a:t>
            </a:r>
            <a:r>
              <a:rPr lang="en-US" altLang="ko-KR" sz="1400" dirty="0" smtClean="0"/>
              <a:t>”, type:</a:t>
            </a:r>
            <a:endParaRPr lang="en-US" altLang="ko-KR" sz="1400" spc="-30" dirty="0">
              <a:solidFill>
                <a:prstClr val="black"/>
              </a:solidFill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 err="1"/>
              <a:t>conda</a:t>
            </a:r>
            <a:r>
              <a:rPr lang="en-US" altLang="ko-KR" sz="1000" dirty="0"/>
              <a:t> </a:t>
            </a:r>
            <a:r>
              <a:rPr lang="en-US" altLang="ko-KR" sz="1000" dirty="0" err="1" smtClean="0"/>
              <a:t>env</a:t>
            </a:r>
            <a:r>
              <a:rPr lang="en-US" altLang="ko-KR" sz="1000" dirty="0" smtClean="0"/>
              <a:t> remove --name </a:t>
            </a:r>
            <a:r>
              <a:rPr lang="en-US" altLang="ko-KR" sz="1000" dirty="0" err="1" smtClean="0"/>
              <a:t>test_env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827" y="1300202"/>
            <a:ext cx="3712836" cy="246221"/>
            <a:chOff x="402827" y="1287502"/>
            <a:chExt cx="3712836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Managing Environment</a:t>
              </a:r>
              <a:endParaRPr lang="ko-KR" altLang="en-US" sz="1600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306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tutorial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703400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503548" y="1563638"/>
            <a:ext cx="8255655" cy="3244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/>
              <a:t>Create a new environment named </a:t>
            </a:r>
            <a:r>
              <a:rPr lang="en-US" altLang="ko-KR" sz="1400" dirty="0" smtClean="0"/>
              <a:t>“</a:t>
            </a:r>
            <a:r>
              <a:rPr lang="en-US" altLang="ko-KR" sz="1400" dirty="0" err="1" smtClean="0"/>
              <a:t>test_env</a:t>
            </a:r>
            <a:r>
              <a:rPr lang="en-US" altLang="ko-KR" sz="1400" dirty="0" smtClean="0"/>
              <a:t>” </a:t>
            </a:r>
            <a:r>
              <a:rPr lang="en-US" altLang="ko-KR" sz="1400" dirty="0"/>
              <a:t>that contains Python </a:t>
            </a:r>
            <a:r>
              <a:rPr lang="en-US" altLang="ko-KR" sz="1400" dirty="0" smtClean="0"/>
              <a:t>3.5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--name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test_env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python=3.5</a:t>
            </a:r>
          </a:p>
          <a:p>
            <a:r>
              <a:rPr lang="en-US" altLang="ko-KR" sz="1400" dirty="0" smtClean="0"/>
              <a:t>To use the </a:t>
            </a:r>
            <a:r>
              <a:rPr lang="en-US" altLang="ko-KR" sz="1400" dirty="0"/>
              <a:t>new environment, type the following:</a:t>
            </a:r>
          </a:p>
          <a:p>
            <a:pPr lvl="1"/>
            <a:r>
              <a:rPr lang="en-US" altLang="ko-KR" sz="1000" dirty="0" err="1"/>
              <a:t>conda</a:t>
            </a:r>
            <a:r>
              <a:rPr lang="en-US" altLang="ko-KR" sz="1000" dirty="0"/>
              <a:t> activate 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test_env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/>
              <a:t>Verify which version of Python is in your current environment</a:t>
            </a:r>
            <a:r>
              <a:rPr lang="en-US" altLang="ko-KR" sz="1400" dirty="0" smtClean="0"/>
              <a:t>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python --version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 smtClean="0"/>
              <a:t>Interacting with python interpreter: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 smtClean="0"/>
              <a:t>python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 smtClean="0"/>
              <a:t>Hello World!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 smtClean="0"/>
              <a:t>print(“Hello World!”)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 smtClean="0"/>
              <a:t>You can quit from the interpreter: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 smtClean="0"/>
              <a:t>quit()</a:t>
            </a:r>
            <a:endParaRPr lang="en-US" altLang="ko-KR" sz="1000" dirty="0"/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827" y="1300202"/>
            <a:ext cx="3712836" cy="246221"/>
            <a:chOff x="402827" y="1287502"/>
            <a:chExt cx="3712836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Managing Python</a:t>
              </a:r>
              <a:endParaRPr lang="ko-KR" altLang="en-US" sz="1600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98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tutorial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703400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503548" y="1563638"/>
            <a:ext cx="8255655" cy="1844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/>
              <a:t>Check to see if a package you have not installed named </a:t>
            </a:r>
            <a:r>
              <a:rPr lang="en-US" altLang="ko-KR" sz="1400" dirty="0" smtClean="0"/>
              <a:t>“</a:t>
            </a:r>
            <a:r>
              <a:rPr lang="en-US" altLang="ko-KR" sz="1400" dirty="0" err="1" smtClean="0"/>
              <a:t>numpy</a:t>
            </a:r>
            <a:r>
              <a:rPr lang="en-US" altLang="ko-KR" sz="1400" dirty="0" smtClean="0"/>
              <a:t>" </a:t>
            </a:r>
            <a:r>
              <a:rPr lang="en-US" altLang="ko-KR" sz="1400" dirty="0"/>
              <a:t>is available from the Anaconda </a:t>
            </a:r>
            <a:r>
              <a:rPr lang="en-US" altLang="ko-KR" sz="1400" dirty="0" smtClean="0"/>
              <a:t>repository: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search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numpy</a:t>
            </a:r>
            <a:endParaRPr lang="en-US" altLang="ko-KR" sz="10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/>
              <a:t>Install this package into the current environment</a:t>
            </a:r>
            <a:r>
              <a:rPr lang="en-US" altLang="ko-KR" sz="1400" dirty="0" smtClean="0"/>
              <a:t>:</a:t>
            </a:r>
          </a:p>
          <a:p>
            <a:pPr lvl="1"/>
            <a:r>
              <a:rPr lang="en-US" altLang="ko-KR" sz="1000" dirty="0" err="1" smtClean="0"/>
              <a:t>conda</a:t>
            </a:r>
            <a:r>
              <a:rPr lang="en-US" altLang="ko-KR" sz="1000" dirty="0" smtClean="0"/>
              <a:t> install </a:t>
            </a:r>
            <a:r>
              <a:rPr lang="en-US" altLang="ko-KR" sz="1000" dirty="0" err="1" smtClean="0"/>
              <a:t>numpy</a:t>
            </a:r>
            <a:endParaRPr lang="en-US" altLang="ko-KR" sz="1000" spc="-30" dirty="0">
              <a:solidFill>
                <a:prstClr val="black"/>
              </a:solidFill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/>
              <a:t>Check to see if the newly installed program is in this environment</a:t>
            </a:r>
            <a:r>
              <a:rPr lang="en-US" altLang="ko-KR" sz="1400" dirty="0" smtClean="0"/>
              <a:t>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list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827" y="1300202"/>
            <a:ext cx="3712836" cy="246221"/>
            <a:chOff x="402827" y="1287502"/>
            <a:chExt cx="3712836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Managing Packages</a:t>
              </a:r>
              <a:endParaRPr lang="ko-KR" altLang="en-US" sz="1600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395536" y="3333641"/>
            <a:ext cx="3712836" cy="246221"/>
            <a:chOff x="402827" y="1287502"/>
            <a:chExt cx="3712836" cy="246221"/>
          </a:xfrm>
        </p:grpSpPr>
        <p:sp>
          <p:nvSpPr>
            <p:cNvPr id="15" name="TextBox 14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Managing Packages (pip)</a:t>
              </a:r>
              <a:endParaRPr lang="ko-KR" altLang="en-US" sz="1600" dirty="0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7" name="텍스트 개체 틀 1"/>
          <p:cNvSpPr txBox="1">
            <a:spLocks/>
          </p:cNvSpPr>
          <p:nvPr/>
        </p:nvSpPr>
        <p:spPr>
          <a:xfrm>
            <a:off x="503548" y="3643466"/>
            <a:ext cx="8255655" cy="433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You can use pip instead of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numpy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0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pip install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numpy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==1.16.3, pip list</a:t>
            </a:r>
            <a:endParaRPr lang="en-US" altLang="ko-KR" sz="1000" spc="-3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Comparison of Deep-learning Software</a:t>
            </a:r>
            <a:endParaRPr lang="ko-KR" altLang="en-US" dirty="0"/>
          </a:p>
        </p:txBody>
      </p:sp>
      <p:pic>
        <p:nvPicPr>
          <p:cNvPr id="13" name="Picture 2" descr="deep learning caffe2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28" y="1982939"/>
            <a:ext cx="778528" cy="40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" t="31798" r="6093" b="28927"/>
          <a:stretch/>
        </p:blipFill>
        <p:spPr bwMode="auto">
          <a:xfrm>
            <a:off x="887270" y="2978363"/>
            <a:ext cx="612160" cy="1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64" y="2081393"/>
            <a:ext cx="783344" cy="2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orch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74" y="2603762"/>
            <a:ext cx="908871" cy="24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ensorflow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55" y="3442632"/>
            <a:ext cx="999321" cy="57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keras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34" y="2612921"/>
            <a:ext cx="822538" cy="2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19552" r="18000" b="19578"/>
          <a:stretch/>
        </p:blipFill>
        <p:spPr bwMode="auto">
          <a:xfrm>
            <a:off x="4499991" y="2081393"/>
            <a:ext cx="646964" cy="36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hainer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35" y="3702410"/>
            <a:ext cx="1048279" cy="21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mxnet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07" y="3135842"/>
            <a:ext cx="897049" cy="30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caffe deep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430" y="2211414"/>
            <a:ext cx="809209" cy="54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torch deep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96" y="3211714"/>
            <a:ext cx="745969" cy="28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cdn-images-1.medium.com/max/800/1*b6IXKwXj9bR-pXryQygPw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948646"/>
            <a:ext cx="827216" cy="2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402826" y="1300202"/>
            <a:ext cx="4097165" cy="246221"/>
            <a:chOff x="402827" y="1287502"/>
            <a:chExt cx="3712836" cy="246221"/>
          </a:xfrm>
        </p:grpSpPr>
        <p:sp>
          <p:nvSpPr>
            <p:cNvPr id="34" name="TextBox 33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Comparison of Deep-learning Software</a:t>
              </a:r>
              <a:endParaRPr lang="ko-KR" altLang="en-US" sz="1600" dirty="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9" name="텍스트 개체 틀 1"/>
          <p:cNvSpPr txBox="1">
            <a:spLocks/>
          </p:cNvSpPr>
          <p:nvPr/>
        </p:nvSpPr>
        <p:spPr>
          <a:xfrm>
            <a:off x="503548" y="1563638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>
                <a:hlinkClick r:id="rId14"/>
              </a:rPr>
              <a:t>https://en.wikipedia.org/wiki/Comparison_of_deep-learning_software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64056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42374"/>
          </a:xfrm>
        </p:spPr>
        <p:txBody>
          <a:bodyPr/>
          <a:lstStyle/>
          <a:p>
            <a:r>
              <a:rPr lang="en-US" altLang="ko-KR" dirty="0" smtClean="0"/>
              <a:t>Comparison of Deep-learning Software</a:t>
            </a:r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02826" y="1300202"/>
            <a:ext cx="4097165" cy="246221"/>
            <a:chOff x="402827" y="1287502"/>
            <a:chExt cx="3712836" cy="246221"/>
          </a:xfrm>
        </p:grpSpPr>
        <p:sp>
          <p:nvSpPr>
            <p:cNvPr id="34" name="TextBox 33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Comparison of Deep-learning Software</a:t>
              </a:r>
              <a:endParaRPr lang="ko-KR" altLang="en-US" sz="1600" dirty="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9" name="텍스트 개체 틀 1"/>
          <p:cNvSpPr txBox="1">
            <a:spLocks/>
          </p:cNvSpPr>
          <p:nvPr/>
        </p:nvSpPr>
        <p:spPr>
          <a:xfrm>
            <a:off x="503548" y="1563638"/>
            <a:ext cx="8255655" cy="216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hlinkClick r:id="rId2"/>
              </a:rPr>
              <a:t>https://towardsdatascience.com/deep-learning-framework-power-scores-2018-23607ddf297a</a:t>
            </a:r>
            <a:endParaRPr lang="ko-KR" altLang="en-US" sz="1400" dirty="0"/>
          </a:p>
        </p:txBody>
      </p:sp>
      <p:pic>
        <p:nvPicPr>
          <p:cNvPr id="40" name="Picture 2" descr="https://cdn-images-1.medium.com/max/800/1*6b2Tm0oFr99zKaxkr4g52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31" y="2175706"/>
            <a:ext cx="3696411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cdn-images-1.medium.com/max/800/1*kA8dIgRqLdWgKgs2sd7c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968996"/>
            <a:ext cx="4140460" cy="266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4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42374"/>
          </a:xfrm>
        </p:spPr>
        <p:txBody>
          <a:bodyPr/>
          <a:lstStyle/>
          <a:p>
            <a:r>
              <a:rPr lang="en-US" altLang="ko-KR" dirty="0" smtClean="0"/>
              <a:t>Comparison of Deep-learning Software</a:t>
            </a:r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02826" y="1300202"/>
            <a:ext cx="4097165" cy="246221"/>
            <a:chOff x="402827" y="1287502"/>
            <a:chExt cx="3712836" cy="246221"/>
          </a:xfrm>
        </p:grpSpPr>
        <p:sp>
          <p:nvSpPr>
            <p:cNvPr id="34" name="TextBox 33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Comparison of Deep-learning Software</a:t>
              </a:r>
              <a:endParaRPr lang="ko-KR" altLang="en-US" sz="1600" dirty="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9" name="텍스트 개체 틀 1"/>
          <p:cNvSpPr txBox="1">
            <a:spLocks/>
          </p:cNvSpPr>
          <p:nvPr/>
        </p:nvSpPr>
        <p:spPr>
          <a:xfrm>
            <a:off x="503548" y="1563638"/>
            <a:ext cx="8255655" cy="216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hlinkClick r:id="rId2"/>
              </a:rPr>
              <a:t>https://towardsdatascience.com/deep-learning-framework-power-scores-2018-23607ddf297a</a:t>
            </a:r>
            <a:endParaRPr lang="ko-KR" altLang="en-US" sz="1400" dirty="0"/>
          </a:p>
        </p:txBody>
      </p:sp>
      <p:pic>
        <p:nvPicPr>
          <p:cNvPr id="14" name="Picture 2" descr="https://cdn-images-1.medium.com/max/800/1*7jdNoNkGlx_1EnfevQXRv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04" y="2083286"/>
            <a:ext cx="3668409" cy="23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cdn-images-1.medium.com/max/1000/1*eOOYV3C5klsuVBMX31ngx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39" y="2083285"/>
            <a:ext cx="4751480" cy="244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28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Install </a:t>
            </a:r>
            <a:r>
              <a:rPr lang="en-US" altLang="ko-KR" dirty="0" err="1" smtClean="0"/>
              <a:t>Tensorflow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703400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826" y="1300201"/>
            <a:ext cx="6905478" cy="246221"/>
            <a:chOff x="402827" y="1287501"/>
            <a:chExt cx="3712836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7" y="1287501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err="1" smtClean="0"/>
                <a:t>Tensorflow</a:t>
              </a:r>
              <a:r>
                <a:rPr lang="en-US" altLang="ko-KR" sz="1600" dirty="0" smtClean="0"/>
                <a:t> install page</a:t>
              </a:r>
              <a:r>
                <a:rPr lang="ko-KR" altLang="en-US" sz="1600" dirty="0"/>
                <a:t> </a:t>
              </a:r>
              <a:r>
                <a:rPr lang="en-US" altLang="ko-KR" sz="1600" dirty="0" smtClean="0"/>
                <a:t>- </a:t>
              </a:r>
              <a:r>
                <a:rPr lang="en-US" altLang="ko-KR" sz="1600" dirty="0">
                  <a:hlinkClick r:id="rId2"/>
                </a:rPr>
                <a:t>https://</a:t>
              </a:r>
              <a:r>
                <a:rPr lang="en-US" altLang="ko-KR" sz="1600" dirty="0" smtClean="0">
                  <a:hlinkClick r:id="rId2"/>
                </a:rPr>
                <a:t>www.tensorflow.org/install</a:t>
              </a:r>
              <a:endParaRPr lang="en-US" altLang="ko-KR" sz="1600" dirty="0" smtClean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8" y="1694385"/>
            <a:ext cx="57054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8" y="2715766"/>
            <a:ext cx="5007832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52" y="2031690"/>
            <a:ext cx="5353319" cy="164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2970447"/>
            <a:ext cx="3949253" cy="165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710" y="3579862"/>
            <a:ext cx="2510329" cy="133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12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Install </a:t>
            </a:r>
            <a:r>
              <a:rPr lang="en-US" altLang="ko-KR" dirty="0" err="1" smtClean="0"/>
              <a:t>Tensorflow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703400"/>
            <a:ext cx="8255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826" y="1300201"/>
            <a:ext cx="6905478" cy="246221"/>
            <a:chOff x="402827" y="1287501"/>
            <a:chExt cx="3712836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7" y="1287501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err="1" smtClean="0"/>
                <a:t>conda</a:t>
              </a:r>
              <a:r>
                <a:rPr lang="en-US" altLang="ko-KR" sz="1600" dirty="0" smtClean="0"/>
                <a:t> create --name </a:t>
              </a:r>
              <a:r>
                <a:rPr lang="en-US" altLang="ko-KR" sz="1600" dirty="0" err="1" smtClean="0"/>
                <a:t>tf_gpu</a:t>
              </a:r>
              <a:r>
                <a:rPr lang="en-US" altLang="ko-KR" sz="1600" dirty="0" smtClean="0"/>
                <a:t> </a:t>
              </a:r>
              <a:r>
                <a:rPr lang="en-US" altLang="ko-KR" sz="1600" dirty="0" err="1" smtClean="0"/>
                <a:t>tensorflow-gpu</a:t>
              </a:r>
              <a:endParaRPr lang="en-US" altLang="ko-KR" sz="1600" dirty="0" smtClean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99" y="375506"/>
            <a:ext cx="321977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텍스트 개체 틀 1"/>
          <p:cNvSpPr txBox="1">
            <a:spLocks/>
          </p:cNvSpPr>
          <p:nvPr/>
        </p:nvSpPr>
        <p:spPr>
          <a:xfrm>
            <a:off x="503548" y="1563638"/>
            <a:ext cx="8255655" cy="216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hlinkClick r:id="rId3"/>
              </a:rPr>
              <a:t>https://github.com/fo40225/tensorflow-windows-wheel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098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Recent changes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Parallelism</a:t>
            </a:r>
            <a:endParaRPr lang="ko-KR" altLang="en-US" dirty="0"/>
          </a:p>
        </p:txBody>
      </p:sp>
      <p:pic>
        <p:nvPicPr>
          <p:cNvPr id="14" name="Picture 4" descr="C:\Users\sds\Desktop\CSH_CPU-GPU_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0" y="1419622"/>
            <a:ext cx="5215817" cy="35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sds\Desktop\CSH_CPU-GPU_Illust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39602"/>
            <a:ext cx="3996444" cy="254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1"/>
          <p:cNvSpPr txBox="1">
            <a:spLocks/>
          </p:cNvSpPr>
          <p:nvPr/>
        </p:nvSpPr>
        <p:spPr>
          <a:xfrm>
            <a:off x="5148064" y="3539895"/>
            <a:ext cx="3620160" cy="122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hlinkClick r:id="rId4"/>
              </a:rPr>
              <a:t>https://michaelgalloy.com/2013/06/11/cpu-vs-gpu-performance.html</a:t>
            </a:r>
            <a:endParaRPr lang="ko-KR" altLang="en-US" sz="1400" dirty="0"/>
          </a:p>
          <a:p>
            <a:r>
              <a:rPr lang="en-US" altLang="ko-KR" sz="1400" dirty="0">
                <a:hlinkClick r:id="rId5"/>
              </a:rPr>
              <a:t>https://</a:t>
            </a:r>
            <a:r>
              <a:rPr lang="en-US" altLang="ko-KR" sz="1400" dirty="0" smtClean="0">
                <a:hlinkClick r:id="rId5"/>
              </a:rPr>
              <a:t>kr.mathworks.com/company/newsletters/articles/gpu-programming-in-matlab.html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15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Install </a:t>
            </a:r>
            <a:r>
              <a:rPr lang="en-US" altLang="ko-KR" dirty="0" err="1" smtClean="0"/>
              <a:t>Tensorflow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635646"/>
            <a:ext cx="8255655" cy="2703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activate the environment: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activate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tf_gpu</a:t>
            </a:r>
            <a:endParaRPr lang="en-US" altLang="ko-KR" sz="10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13" lvl="0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run python: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python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Verify that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tensorflow-gpu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is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propely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installed: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import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tensorflow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as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tf</a:t>
            </a:r>
            <a:endParaRPr lang="en-US" altLang="ko-KR" sz="10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tf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.__version__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Verify that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tensorflow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can use my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gpu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/>
              <a:t>from </a:t>
            </a:r>
            <a:r>
              <a:rPr lang="en-US" altLang="ko-KR" sz="1000" dirty="0" err="1"/>
              <a:t>tensorflow.python.client</a:t>
            </a:r>
            <a:r>
              <a:rPr lang="en-US" altLang="ko-KR" sz="1000" dirty="0"/>
              <a:t> import </a:t>
            </a:r>
            <a:r>
              <a:rPr lang="en-US" altLang="ko-KR" sz="1000" dirty="0" err="1"/>
              <a:t>device_lib</a:t>
            </a:r>
            <a:r>
              <a:rPr lang="en-US" altLang="ko-KR" sz="1000" dirty="0"/>
              <a:t> </a:t>
            </a:r>
            <a:endParaRPr lang="en-US" altLang="ko-KR" sz="1000" dirty="0" smtClean="0"/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 err="1" smtClean="0"/>
              <a:t>device_lib.list_local_devices</a:t>
            </a:r>
            <a:r>
              <a:rPr lang="en-US" altLang="ko-KR" sz="1000" dirty="0" smtClean="0"/>
              <a:t>()</a:t>
            </a:r>
            <a:endParaRPr lang="en-US" altLang="ko-KR" sz="1000" spc="-30" dirty="0">
              <a:solidFill>
                <a:prstClr val="black"/>
              </a:solidFill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endParaRPr lang="en-US" altLang="ko-KR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826" y="1300201"/>
            <a:ext cx="6905478" cy="246221"/>
            <a:chOff x="402827" y="1287501"/>
            <a:chExt cx="3712836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7" y="1287501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Verify that </a:t>
              </a:r>
              <a:r>
                <a:rPr lang="en-US" altLang="ko-KR" sz="1600" dirty="0" err="1" smtClean="0"/>
                <a:t>tensorflow-gpu</a:t>
              </a:r>
              <a:r>
                <a:rPr lang="en-US" altLang="ko-KR" sz="1600" dirty="0" smtClean="0"/>
                <a:t> is properly installed.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47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Install </a:t>
            </a:r>
            <a:r>
              <a:rPr lang="en-US" altLang="ko-KR" dirty="0" err="1" smtClean="0"/>
              <a:t>Tensorflow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635646"/>
            <a:ext cx="8255655" cy="713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CUDA toolkit release note: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>
                <a:hlinkClick r:id="rId2"/>
              </a:rPr>
              <a:t>https://docs.nvidia.com/cuda/cuda-toolkit-release-notes</a:t>
            </a:r>
            <a:r>
              <a:rPr lang="en-US" altLang="ko-KR" sz="1000" dirty="0" smtClean="0">
                <a:hlinkClick r:id="rId2"/>
              </a:rPr>
              <a:t>/</a:t>
            </a:r>
            <a:endParaRPr lang="en-US" altLang="ko-KR" sz="1000" dirty="0" smtClean="0"/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826" y="1300201"/>
            <a:ext cx="6905478" cy="246221"/>
            <a:chOff x="402827" y="1287501"/>
            <a:chExt cx="3712836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7" y="1287501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marL="176213" lvl="0" indent="-176213" fontAlgn="auto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</a:pPr>
              <a:r>
                <a:rPr lang="en-US" altLang="ko-KR" sz="1600" spc="-3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ERROR) CUDA driver version is insufficient for CUDA runtime version!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28" y="1780178"/>
            <a:ext cx="3787305" cy="255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99" y="2192800"/>
            <a:ext cx="3456384" cy="173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775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Install </a:t>
            </a:r>
            <a:r>
              <a:rPr lang="en-US" altLang="ko-KR" dirty="0" err="1" smtClean="0"/>
              <a:t>Tensorflow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635646"/>
            <a:ext cx="8255655" cy="992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/>
              <a:t>How do I know if I have the latest drivers</a:t>
            </a:r>
            <a:r>
              <a:rPr lang="en-US" altLang="ko-KR" sz="1400" dirty="0" smtClean="0"/>
              <a:t>?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u="sng" dirty="0" smtClean="0">
                <a:hlinkClick r:id="rId2"/>
              </a:rPr>
              <a:t>www.nvidia.com/drivers</a:t>
            </a:r>
            <a:endParaRPr lang="en-US" altLang="ko-KR" sz="1000" u="sng" dirty="0" smtClean="0"/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or install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tensorflow-gpu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=1.10.0 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with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cuda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9.0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2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2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create –name </a:t>
            </a:r>
            <a:r>
              <a:rPr lang="en-US" altLang="ko-KR" sz="12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tf_gpu_1_10 </a:t>
            </a:r>
            <a:r>
              <a:rPr lang="en-US" altLang="ko-KR" sz="12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tensorflow-gpu</a:t>
            </a:r>
            <a:r>
              <a:rPr lang="en-US" altLang="ko-KR" sz="1200" spc="-3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=1.10.0</a:t>
            </a:r>
            <a:endParaRPr lang="en-US" altLang="ko-KR" sz="12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826" y="1300201"/>
            <a:ext cx="6905478" cy="246221"/>
            <a:chOff x="402827" y="1287501"/>
            <a:chExt cx="3712836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7" y="1287501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marL="176213" lvl="0" indent="-176213" fontAlgn="auto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</a:pPr>
              <a:r>
                <a:rPr lang="en-US" altLang="ko-KR" sz="1600" spc="-3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ERROR) CUDA driver version is insufficient for CUDA runtime version!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54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Try to do the followings: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635646"/>
            <a:ext cx="8255655" cy="9310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/>
              <a:t>Visit </a:t>
            </a:r>
            <a:r>
              <a:rPr lang="en-US" altLang="ko-KR" sz="1400" dirty="0" err="1" smtClean="0"/>
              <a:t>ImageNet</a:t>
            </a:r>
            <a:r>
              <a:rPr lang="en-US" altLang="ko-KR" sz="1400" dirty="0" smtClean="0"/>
              <a:t> LSVRC 2010 browse-</a:t>
            </a:r>
            <a:r>
              <a:rPr lang="en-US" altLang="ko-KR" sz="1400" dirty="0" err="1" smtClean="0"/>
              <a:t>synsets</a:t>
            </a:r>
            <a:r>
              <a:rPr lang="en-US" altLang="ko-KR" sz="1400" dirty="0" smtClean="0"/>
              <a:t> page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 smtClean="0"/>
              <a:t>There is a </a:t>
            </a:r>
            <a:r>
              <a:rPr lang="en-US" altLang="ko-KR" sz="1000" dirty="0" err="1" smtClean="0"/>
              <a:t>synset</a:t>
            </a:r>
            <a:r>
              <a:rPr lang="en-US" altLang="ko-KR" sz="1000" dirty="0" smtClean="0"/>
              <a:t>, Japanese maple. What is synonyms of Japanese maple?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 smtClean="0"/>
              <a:t>How many pictures are there?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How old is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Tensorflow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?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02826" y="1300201"/>
            <a:ext cx="6905478" cy="246221"/>
            <a:chOff x="402827" y="1287501"/>
            <a:chExt cx="3712836" cy="246221"/>
          </a:xfrm>
        </p:grpSpPr>
        <p:sp>
          <p:nvSpPr>
            <p:cNvPr id="19" name="TextBox 18"/>
            <p:cNvSpPr txBox="1"/>
            <p:nvPr/>
          </p:nvSpPr>
          <p:spPr>
            <a:xfrm>
              <a:off x="644967" y="1287501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marL="176213" lvl="0" indent="-176213" fontAlgn="auto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</a:pPr>
              <a:r>
                <a:rPr lang="en-US" altLang="ko-KR" sz="1600" spc="-3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Recent changes</a:t>
              </a:r>
              <a:endParaRPr lang="en-US" altLang="ko-KR" sz="16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402826" y="2649565"/>
            <a:ext cx="6905478" cy="246221"/>
            <a:chOff x="402827" y="1287501"/>
            <a:chExt cx="3712836" cy="246221"/>
          </a:xfrm>
        </p:grpSpPr>
        <p:sp>
          <p:nvSpPr>
            <p:cNvPr id="12" name="TextBox 11"/>
            <p:cNvSpPr txBox="1"/>
            <p:nvPr/>
          </p:nvSpPr>
          <p:spPr>
            <a:xfrm>
              <a:off x="644967" y="1287501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pPr marL="176213" lvl="0" indent="-176213" fontAlgn="auto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</a:pPr>
              <a:r>
                <a:rPr lang="en-US" altLang="ko-KR" sz="1600" dirty="0"/>
                <a:t>Python Environment</a:t>
              </a:r>
              <a:endParaRPr lang="en-US" altLang="ko-KR" sz="1600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4" name="텍스트 개체 틀 1"/>
          <p:cNvSpPr txBox="1">
            <a:spLocks/>
          </p:cNvSpPr>
          <p:nvPr/>
        </p:nvSpPr>
        <p:spPr>
          <a:xfrm>
            <a:off x="456805" y="3008878"/>
            <a:ext cx="8255655" cy="13670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 smtClean="0"/>
              <a:t>Do your system has a CUDA-enabled GPU?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 smtClean="0"/>
              <a:t>What is the version of </a:t>
            </a:r>
            <a:r>
              <a:rPr lang="en-US" altLang="ko-KR" sz="1000" dirty="0" err="1" smtClean="0"/>
              <a:t>Nvidia’s</a:t>
            </a:r>
            <a:r>
              <a:rPr lang="en-US" altLang="ko-KR" sz="1000" dirty="0" smtClean="0"/>
              <a:t> driver?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Create a python environment containing an appropriate version of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tensorflow-gpu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and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Create a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environment containing an appropriate version of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tensorflow-gpu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and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endParaRPr lang="en-US" altLang="ko-KR" sz="10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What is the version of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cudatoolkits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installed?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Verify that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gpu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is available.</a:t>
            </a:r>
          </a:p>
        </p:txBody>
      </p:sp>
    </p:spTree>
    <p:extLst>
      <p:ext uri="{BB962C8B-B14F-4D97-AF65-F5344CB8AC3E}">
        <p14:creationId xmlns:p14="http://schemas.microsoft.com/office/powerpoint/2010/main" val="25297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  <a:endParaRPr lang="ko-KR" altLang="en-US" dirty="0"/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458133" y="1635646"/>
            <a:ext cx="8255655" cy="176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 smtClean="0"/>
              <a:t>Activate an environment containing </a:t>
            </a:r>
            <a:r>
              <a:rPr lang="en-US" altLang="ko-KR" sz="1400" dirty="0" err="1" smtClean="0"/>
              <a:t>jupyter</a:t>
            </a:r>
            <a:endParaRPr lang="en-US" altLang="ko-KR" sz="1000" dirty="0" smtClean="0"/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Create a folder named ‘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my_workspace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’: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2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mkdir</a:t>
            </a:r>
            <a:r>
              <a:rPr lang="en-US" altLang="ko-KR" sz="12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2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my_workspace</a:t>
            </a:r>
            <a:endParaRPr lang="en-US" altLang="ko-KR" sz="12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Change directory to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my_workspace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by: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cd </a:t>
            </a: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my_workspace</a:t>
            </a:r>
            <a:endParaRPr lang="en-US" altLang="ko-KR" sz="10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Run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notebook by typing: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jupyter</a:t>
            </a:r>
            <a:r>
              <a:rPr lang="en-US" altLang="ko-KR" sz="10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752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Recent changes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25" y="2375798"/>
            <a:ext cx="3317379" cy="238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28" y="1349376"/>
            <a:ext cx="3398773" cy="3409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02827" y="1300202"/>
            <a:ext cx="3712836" cy="246221"/>
            <a:chOff x="402827" y="1287502"/>
            <a:chExt cx="3712836" cy="246221"/>
          </a:xfrm>
        </p:grpSpPr>
        <p:sp>
          <p:nvSpPr>
            <p:cNvPr id="17" name="TextBox 16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/>
                <a:t>The PASCAL VOC(2005</a:t>
              </a:r>
              <a:r>
                <a:rPr lang="en-US" altLang="ko-KR" sz="1600" dirty="0" smtClean="0"/>
                <a:t>) </a:t>
              </a:r>
              <a:endParaRPr lang="ko-KR" altLang="en-US" sz="1600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2" name="텍스트 개체 틀 1"/>
          <p:cNvSpPr txBox="1">
            <a:spLocks/>
          </p:cNvSpPr>
          <p:nvPr/>
        </p:nvSpPr>
        <p:spPr>
          <a:xfrm>
            <a:off x="458133" y="1703400"/>
            <a:ext cx="8255655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/>
              <a:t>1578 images, 4 </a:t>
            </a:r>
            <a:r>
              <a:rPr lang="en-US" altLang="ko-KR" sz="1400" dirty="0" smtClean="0"/>
              <a:t>classes(2005)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/>
              <a:t>bicycles, cars, motorbikes, </a:t>
            </a:r>
            <a:r>
              <a:rPr lang="en-US" altLang="ko-KR" sz="1000" dirty="0" smtClean="0"/>
              <a:t>people</a:t>
            </a:r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>
                <a:hlinkClick r:id="rId4"/>
              </a:rPr>
              <a:t>http://host.robots.ox.ac.uk/pascal/VOC</a:t>
            </a:r>
            <a:r>
              <a:rPr lang="en-US" altLang="ko-KR" sz="1000" dirty="0" smtClean="0">
                <a:hlinkClick r:id="rId4"/>
              </a:rPr>
              <a:t>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5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Recent changes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Data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02827" y="1300202"/>
            <a:ext cx="3712836" cy="246221"/>
            <a:chOff x="402827" y="1287502"/>
            <a:chExt cx="3712836" cy="246221"/>
          </a:xfrm>
        </p:grpSpPr>
        <p:sp>
          <p:nvSpPr>
            <p:cNvPr id="17" name="TextBox 16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err="1"/>
                <a:t>ImageNet</a:t>
              </a:r>
              <a:r>
                <a:rPr lang="en-US" altLang="ko-KR" sz="1600" dirty="0"/>
                <a:t> (2009)</a:t>
              </a:r>
              <a:endParaRPr lang="ko-KR" altLang="en-US" sz="1600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5" name="Picture 2" descr="deep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1671650"/>
            <a:ext cx="630070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"/>
          <p:cNvSpPr txBox="1">
            <a:spLocks/>
          </p:cNvSpPr>
          <p:nvPr/>
        </p:nvSpPr>
        <p:spPr>
          <a:xfrm>
            <a:off x="439409" y="4047914"/>
            <a:ext cx="8255655" cy="433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 smtClean="0"/>
              <a:t>14,197,122 images</a:t>
            </a:r>
            <a:r>
              <a:rPr lang="en-US" altLang="ko-KR" sz="1400" dirty="0"/>
              <a:t>, 21841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synsets</a:t>
            </a:r>
            <a:endParaRPr lang="en-US" altLang="ko-KR" sz="1400" dirty="0" smtClean="0"/>
          </a:p>
          <a:p>
            <a:pPr marL="442913" lvl="1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000" dirty="0">
                <a:hlinkClick r:id="rId3"/>
              </a:rPr>
              <a:t>http://image-net.org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444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Recent changes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Data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02826" y="1177092"/>
            <a:ext cx="6401421" cy="492443"/>
            <a:chOff x="402827" y="1164392"/>
            <a:chExt cx="3712836" cy="492443"/>
          </a:xfrm>
        </p:grpSpPr>
        <p:sp>
          <p:nvSpPr>
            <p:cNvPr id="17" name="TextBox 16"/>
            <p:cNvSpPr txBox="1"/>
            <p:nvPr/>
          </p:nvSpPr>
          <p:spPr>
            <a:xfrm>
              <a:off x="644967" y="1164392"/>
              <a:ext cx="347069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err="1"/>
                <a:t>ImageNet</a:t>
              </a:r>
              <a:r>
                <a:rPr lang="en-US" altLang="ko-KR" sz="1600" dirty="0"/>
                <a:t> Large Scale Visual Recognition Challenge(ILSVRC)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3" y="1988999"/>
            <a:ext cx="3605425" cy="263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https://farm4.static.flickr.com/3259/2773885945_7de8348a8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88" y="1669535"/>
            <a:ext cx="2204152" cy="29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1"/>
          <p:cNvSpPr txBox="1">
            <a:spLocks/>
          </p:cNvSpPr>
          <p:nvPr/>
        </p:nvSpPr>
        <p:spPr>
          <a:xfrm>
            <a:off x="458133" y="1703400"/>
            <a:ext cx="8255655" cy="216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hlinkClick r:id="rId4"/>
              </a:rPr>
              <a:t>http://</a:t>
            </a:r>
            <a:r>
              <a:rPr lang="en-US" altLang="ko-KR" sz="1400" dirty="0" smtClean="0">
                <a:hlinkClick r:id="rId4"/>
              </a:rPr>
              <a:t>image-net.org/challenges/LSVRC/2010/browse-synsets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387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Recent changes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23716"/>
          </a:xfrm>
        </p:spPr>
        <p:txBody>
          <a:bodyPr/>
          <a:lstStyle/>
          <a:p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131" y="461676"/>
            <a:ext cx="2374582" cy="43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 descr="C:\Users\sds\Downloads\9f6bb02bfaa0c3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76" y="522067"/>
            <a:ext cx="2564254" cy="38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텍스트 개체 틀 1"/>
          <p:cNvSpPr txBox="1">
            <a:spLocks/>
          </p:cNvSpPr>
          <p:nvPr/>
        </p:nvSpPr>
        <p:spPr>
          <a:xfrm>
            <a:off x="458133" y="3723878"/>
            <a:ext cx="8255655" cy="997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COCO(MS)</a:t>
            </a:r>
          </a:p>
          <a:p>
            <a:pPr lvl="1"/>
            <a:r>
              <a:rPr lang="en-US" altLang="ko-KR" sz="1200" dirty="0" smtClean="0">
                <a:hlinkClick r:id="rId4"/>
              </a:rPr>
              <a:t>http</a:t>
            </a:r>
            <a:r>
              <a:rPr lang="en-US" altLang="ko-KR" sz="1200" dirty="0">
                <a:hlinkClick r:id="rId4"/>
              </a:rPr>
              <a:t>://cocodataset.org/#</a:t>
            </a:r>
            <a:r>
              <a:rPr lang="en-US" altLang="ko-KR" sz="1200" dirty="0" smtClean="0">
                <a:hlinkClick r:id="rId4"/>
              </a:rPr>
              <a:t>home</a:t>
            </a:r>
            <a:endParaRPr lang="en-US" altLang="ko-KR" sz="1200" dirty="0" smtClean="0"/>
          </a:p>
          <a:p>
            <a:r>
              <a:rPr lang="en-US" altLang="ko-KR" sz="1400" dirty="0"/>
              <a:t>Open Images </a:t>
            </a:r>
            <a:r>
              <a:rPr lang="en-US" altLang="ko-KR" sz="1400" dirty="0" smtClean="0"/>
              <a:t>Dataset(Google)</a:t>
            </a:r>
          </a:p>
          <a:p>
            <a:pPr lvl="1"/>
            <a:r>
              <a:rPr lang="en-US" altLang="ko-KR" sz="1200" dirty="0" smtClean="0">
                <a:hlinkClick r:id="rId5"/>
              </a:rPr>
              <a:t>https</a:t>
            </a:r>
            <a:r>
              <a:rPr lang="en-US" altLang="ko-KR" sz="1200" dirty="0">
                <a:hlinkClick r:id="rId5"/>
              </a:rPr>
              <a:t>://</a:t>
            </a:r>
            <a:r>
              <a:rPr lang="en-US" altLang="ko-KR" sz="1200" dirty="0" smtClean="0">
                <a:hlinkClick r:id="rId5"/>
              </a:rPr>
              <a:t>storage.googleapis.com/openimages/web/index.html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70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Recent changes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242374"/>
          </a:xfrm>
        </p:spPr>
        <p:txBody>
          <a:bodyPr/>
          <a:lstStyle/>
          <a:p>
            <a:r>
              <a:rPr lang="en-US" altLang="ko-KR" dirty="0" smtClean="0"/>
              <a:t>Deep-learning software</a:t>
            </a:r>
            <a:endParaRPr lang="ko-KR" altLang="en-US" dirty="0"/>
          </a:p>
        </p:txBody>
      </p:sp>
      <p:cxnSp>
        <p:nvCxnSpPr>
          <p:cNvPr id="14" name="직선 연결선 13"/>
          <p:cNvCxnSpPr>
            <a:stCxn id="16" idx="2"/>
            <a:endCxn id="26" idx="6"/>
          </p:cNvCxnSpPr>
          <p:nvPr/>
        </p:nvCxnSpPr>
        <p:spPr>
          <a:xfrm>
            <a:off x="852510" y="1889353"/>
            <a:ext cx="7295693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deep learning caffe2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826" y="2208524"/>
            <a:ext cx="778528" cy="40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852510" y="1611526"/>
            <a:ext cx="555653" cy="5556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450480" y="1611526"/>
            <a:ext cx="555653" cy="5556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485997" y="1611526"/>
            <a:ext cx="555653" cy="5556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521516" y="1611526"/>
            <a:ext cx="555653" cy="5556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557033" y="1611526"/>
            <a:ext cx="555653" cy="5556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592550" y="1611526"/>
            <a:ext cx="555653" cy="5556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606897" y="1333701"/>
            <a:ext cx="534064" cy="274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2017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67827" y="1333701"/>
            <a:ext cx="534064" cy="274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2016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32197" y="1338982"/>
            <a:ext cx="534064" cy="274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2015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96567" y="1333701"/>
            <a:ext cx="534064" cy="274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2014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60936" y="1340490"/>
            <a:ext cx="534064" cy="274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2013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3191" y="1333701"/>
            <a:ext cx="534064" cy="274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2010</a:t>
            </a:r>
          </a:p>
        </p:txBody>
      </p:sp>
      <p:pic>
        <p:nvPicPr>
          <p:cNvPr id="33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" t="31798" r="6093" b="28927"/>
          <a:stretch/>
        </p:blipFill>
        <p:spPr bwMode="auto">
          <a:xfrm>
            <a:off x="858824" y="2334149"/>
            <a:ext cx="612160" cy="1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20" y="2267064"/>
            <a:ext cx="783344" cy="2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pytorch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204" y="2709156"/>
            <a:ext cx="908871" cy="24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ensorflow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67" y="3546056"/>
            <a:ext cx="999321" cy="57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keras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60" y="2278997"/>
            <a:ext cx="822538" cy="2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19552" r="18000" b="19578"/>
          <a:stretch/>
        </p:blipFill>
        <p:spPr bwMode="auto">
          <a:xfrm>
            <a:off x="6543354" y="2278997"/>
            <a:ext cx="646964" cy="36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hainer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89" y="2768847"/>
            <a:ext cx="1048279" cy="21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mxnet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60" y="3205581"/>
            <a:ext cx="897049" cy="30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caffe deep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19" y="2139779"/>
            <a:ext cx="809209" cy="54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torch deep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115" y="2692126"/>
            <a:ext cx="745969" cy="28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cdn-images-1.medium.com/max/800/1*b6IXKwXj9bR-pXryQygPw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60" y="2999661"/>
            <a:ext cx="827216" cy="2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텍스트 개체 틀 1"/>
          <p:cNvSpPr txBox="1">
            <a:spLocks/>
          </p:cNvSpPr>
          <p:nvPr/>
        </p:nvSpPr>
        <p:spPr>
          <a:xfrm>
            <a:off x="431540" y="4044526"/>
            <a:ext cx="8255655" cy="797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hlinkClick r:id="rId14"/>
              </a:rPr>
              <a:t>https://www.slideshare.net/JunyiSong1/ss-75552936</a:t>
            </a:r>
            <a:endParaRPr lang="ko-KR" altLang="en-US" sz="1400" dirty="0"/>
          </a:p>
          <a:p>
            <a:r>
              <a:rPr lang="en-US" altLang="ko-KR" sz="1400" dirty="0">
                <a:hlinkClick r:id="rId15"/>
              </a:rPr>
              <a:t>https://</a:t>
            </a:r>
            <a:r>
              <a:rPr lang="en-US" altLang="ko-KR" sz="1400" dirty="0" smtClean="0">
                <a:hlinkClick r:id="rId15"/>
              </a:rPr>
              <a:t>github.com/fastai/fastai/releases?after=test-1.0.5</a:t>
            </a:r>
            <a:endParaRPr lang="en-US" altLang="ko-KR" sz="1400" dirty="0" smtClean="0">
              <a:hlinkClick r:id="rId16"/>
            </a:endParaRPr>
          </a:p>
          <a:p>
            <a:r>
              <a:rPr lang="en-US" altLang="ko-KR" sz="1400" dirty="0" smtClean="0">
                <a:hlinkClick r:id="rId16"/>
              </a:rPr>
              <a:t>https</a:t>
            </a:r>
            <a:r>
              <a:rPr lang="en-US" altLang="ko-KR" sz="1400" dirty="0">
                <a:hlinkClick r:id="rId16"/>
              </a:rPr>
              <a:t>://</a:t>
            </a:r>
            <a:r>
              <a:rPr lang="en-US" altLang="ko-KR" sz="1400" dirty="0" smtClean="0">
                <a:hlinkClick r:id="rId16"/>
              </a:rPr>
              <a:t>github.com/pytorch/pytorch/releases?after=v0.1.3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020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8" y="214290"/>
            <a:ext cx="6621462" cy="307777"/>
          </a:xfrm>
        </p:spPr>
        <p:txBody>
          <a:bodyPr/>
          <a:lstStyle/>
          <a:p>
            <a:r>
              <a:rPr lang="en-US" altLang="ko-KR" dirty="0"/>
              <a:t>Do I have a CUDA-enabled GPU?</a:t>
            </a:r>
            <a:endParaRPr lang="ko-KR" altLang="en-US" dirty="0"/>
          </a:p>
        </p:txBody>
      </p:sp>
      <p:sp>
        <p:nvSpPr>
          <p:cNvPr id="4" name="텍스트 개체 틀 1"/>
          <p:cNvSpPr txBox="1">
            <a:spLocks/>
          </p:cNvSpPr>
          <p:nvPr/>
        </p:nvSpPr>
        <p:spPr>
          <a:xfrm>
            <a:off x="458133" y="1703400"/>
            <a:ext cx="8255655" cy="99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 parallel computing platform and application programming interface model create by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Nvidia</a:t>
            </a: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It allows software developers and software engineers to use a CUDA-enabled GPU for general purpose processing.</a:t>
            </a: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>
                <a:hlinkClick r:id="rId2"/>
              </a:rPr>
              <a:t>https://en.wikipedia.org/wiki/CUDA</a:t>
            </a: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2827" y="1300202"/>
            <a:ext cx="3712836" cy="246221"/>
            <a:chOff x="402827" y="1287502"/>
            <a:chExt cx="3712836" cy="246221"/>
          </a:xfrm>
        </p:grpSpPr>
        <p:sp>
          <p:nvSpPr>
            <p:cNvPr id="6" name="TextBox 5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CUDA</a:t>
              </a:r>
              <a:endParaRPr lang="ko-KR" altLang="en-US" sz="1600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395536" y="2829585"/>
            <a:ext cx="3712836" cy="246221"/>
            <a:chOff x="402827" y="1287502"/>
            <a:chExt cx="3712836" cy="246221"/>
          </a:xfrm>
        </p:grpSpPr>
        <p:sp>
          <p:nvSpPr>
            <p:cNvPr id="14" name="TextBox 13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Do I have a CUDA-enabled GPU? </a:t>
              </a:r>
              <a:endParaRPr lang="ko-KR" altLang="en-US" sz="1600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" name="텍스트 개체 틀 1"/>
          <p:cNvSpPr txBox="1">
            <a:spLocks/>
          </p:cNvSpPr>
          <p:nvPr/>
        </p:nvSpPr>
        <p:spPr>
          <a:xfrm>
            <a:off x="462663" y="3129907"/>
            <a:ext cx="7505141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Right-click on desktop</a:t>
            </a:r>
          </a:p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developer.nvidia.com/cuda-gpus</a:t>
            </a: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488" y="2614434"/>
            <a:ext cx="880944" cy="1729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76" y="2693415"/>
            <a:ext cx="3124953" cy="154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46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 a Python Environment for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xfrm>
            <a:off x="395289" y="596012"/>
            <a:ext cx="8353424" cy="468590"/>
          </a:xfrm>
        </p:spPr>
        <p:txBody>
          <a:bodyPr/>
          <a:lstStyle/>
          <a:p>
            <a:r>
              <a:rPr lang="en-US" altLang="ko-KR" sz="1400" dirty="0" smtClean="0"/>
              <a:t>Install Anaconda(or </a:t>
            </a:r>
            <a:r>
              <a:rPr lang="en-US" altLang="ko-KR" sz="1400" dirty="0" err="1" smtClean="0"/>
              <a:t>Miniconda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4" name="텍스트 개체 틀 1"/>
          <p:cNvSpPr txBox="1">
            <a:spLocks/>
          </p:cNvSpPr>
          <p:nvPr/>
        </p:nvSpPr>
        <p:spPr>
          <a:xfrm>
            <a:off x="458133" y="1703400"/>
            <a:ext cx="8255655" cy="1054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78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SzPct val="130000"/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78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190500" algn="l" defTabSz="914400" rtl="0" eaLnBrk="1" latinLnBrk="0" hangingPunct="1">
              <a:lnSpc>
                <a:spcPct val="110000"/>
              </a:lnSpc>
              <a:spcBef>
                <a:spcPct val="20000"/>
              </a:spcBef>
              <a:buFont typeface="맑은 고딕" pitchFamily="50" charset="-127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400" spc="-3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Manage libraries, dependencies, and environments with </a:t>
            </a:r>
            <a:r>
              <a:rPr lang="en-US" altLang="ko-KR" sz="1400" spc="-3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Conda</a:t>
            </a: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>
                <a:hlinkClick r:id="rId2"/>
              </a:rPr>
              <a:t>https://www.anaconda.com/distribution</a:t>
            </a:r>
            <a:r>
              <a:rPr lang="en-US" altLang="ko-KR" sz="1400" dirty="0" smtClean="0">
                <a:hlinkClick r:id="rId2"/>
              </a:rPr>
              <a:t>/</a:t>
            </a:r>
            <a:endParaRPr lang="en-US" altLang="ko-KR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76213" indent="-176213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>
                <a:hlinkClick r:id="rId3"/>
              </a:rPr>
              <a:t>https://docs.conda.io/en/latest/miniconda.html</a:t>
            </a:r>
            <a:endParaRPr lang="en-US" altLang="ko-KR" sz="1400" dirty="0"/>
          </a:p>
          <a:p>
            <a:pPr marL="176213" lvl="0" indent="-176213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endParaRPr lang="ko-KR" altLang="en-US" sz="1400" spc="-3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2827" y="1300202"/>
            <a:ext cx="3712836" cy="246221"/>
            <a:chOff x="402827" y="1287502"/>
            <a:chExt cx="3712836" cy="246221"/>
          </a:xfrm>
        </p:grpSpPr>
        <p:sp>
          <p:nvSpPr>
            <p:cNvPr id="6" name="TextBox 5"/>
            <p:cNvSpPr txBox="1"/>
            <p:nvPr/>
          </p:nvSpPr>
          <p:spPr>
            <a:xfrm>
              <a:off x="644967" y="1287502"/>
              <a:ext cx="34706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2pPr marL="126000" lvl="1" indent="-126000" latinLnBrk="0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Char char="•"/>
                <a:defRPr sz="1400" spc="-80">
                  <a:solidFill>
                    <a:srgbClr val="5F5F5F"/>
                  </a:solidFill>
                  <a:latin typeface="맑은 고딕"/>
                </a:defRPr>
              </a:lvl2pPr>
            </a:lstStyle>
            <a:p>
              <a:r>
                <a:rPr lang="en-US" altLang="ko-KR" sz="1600" dirty="0" smtClean="0"/>
                <a:t>Anaconda</a:t>
              </a:r>
              <a:endParaRPr lang="ko-KR" altLang="en-US" sz="1600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02827" y="1371495"/>
              <a:ext cx="181609" cy="112669"/>
              <a:chOff x="412072" y="2422510"/>
              <a:chExt cx="181609" cy="112669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481012" y="2422510"/>
                <a:ext cx="112669" cy="112669"/>
              </a:xfrm>
              <a:prstGeom prst="ellipse">
                <a:avLst/>
              </a:prstGeom>
              <a:solidFill>
                <a:srgbClr val="11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12072" y="2422510"/>
                <a:ext cx="112669" cy="112669"/>
              </a:xfrm>
              <a:prstGeom prst="ellipse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타원 23"/>
              <p:cNvSpPr/>
              <p:nvPr/>
            </p:nvSpPr>
            <p:spPr>
              <a:xfrm>
                <a:off x="481012" y="2435392"/>
                <a:ext cx="43730" cy="86904"/>
              </a:xfrm>
              <a:custGeom>
                <a:avLst/>
                <a:gdLst/>
                <a:ahLst/>
                <a:cxnLst/>
                <a:rect l="l" t="t" r="r" b="b"/>
                <a:pathLst>
                  <a:path w="43730" h="86904">
                    <a:moveTo>
                      <a:pt x="21865" y="0"/>
                    </a:moveTo>
                    <a:cubicBezTo>
                      <a:pt x="35400" y="9636"/>
                      <a:pt x="43730" y="25571"/>
                      <a:pt x="43730" y="43452"/>
                    </a:cubicBezTo>
                    <a:cubicBezTo>
                      <a:pt x="43730" y="61333"/>
                      <a:pt x="35400" y="77268"/>
                      <a:pt x="21865" y="86904"/>
                    </a:cubicBezTo>
                    <a:cubicBezTo>
                      <a:pt x="8330" y="77268"/>
                      <a:pt x="0" y="61333"/>
                      <a:pt x="0" y="43452"/>
                    </a:cubicBezTo>
                    <a:cubicBezTo>
                      <a:pt x="0" y="25571"/>
                      <a:pt x="8330" y="9636"/>
                      <a:pt x="21865" y="0"/>
                    </a:cubicBezTo>
                    <a:close/>
                  </a:path>
                </a:pathLst>
              </a:custGeom>
              <a:solidFill>
                <a:srgbClr val="0228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2492988"/>
            <a:ext cx="6696235" cy="226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5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769</Words>
  <Application>Microsoft Office PowerPoint</Application>
  <PresentationFormat>화면 슬라이드 쇼(16:9)</PresentationFormat>
  <Paragraphs>173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Segoe UI</vt:lpstr>
      <vt:lpstr>Wingdings</vt:lpstr>
      <vt:lpstr>Office 테마</vt:lpstr>
      <vt:lpstr>PowerPoint 프레젠테이션</vt:lpstr>
      <vt:lpstr>Recent changes</vt:lpstr>
      <vt:lpstr>Recent changes</vt:lpstr>
      <vt:lpstr>Recent changes</vt:lpstr>
      <vt:lpstr>Recent changes</vt:lpstr>
      <vt:lpstr>Recent changes</vt:lpstr>
      <vt:lpstr>Recent changes</vt:lpstr>
      <vt:lpstr>Do I have a CUDA-enabled GPU?</vt:lpstr>
      <vt:lpstr>Setup a Python Environment for ML</vt:lpstr>
      <vt:lpstr>Setup a Python Environment for ML</vt:lpstr>
      <vt:lpstr>Setup a Python Environment for ML</vt:lpstr>
      <vt:lpstr>Setup a Python Environment for ML</vt:lpstr>
      <vt:lpstr>Setup a Python Environment for ML</vt:lpstr>
      <vt:lpstr>Setup a Python Environment for ML</vt:lpstr>
      <vt:lpstr>Setup a Python Environment for ML</vt:lpstr>
      <vt:lpstr>Setup a Python Environment for ML</vt:lpstr>
      <vt:lpstr>Setup a Python Environment for ML</vt:lpstr>
      <vt:lpstr>Setup a Python Environment for ML</vt:lpstr>
      <vt:lpstr>Setup a Python Environment for ML</vt:lpstr>
      <vt:lpstr>Setup a Python Environment for ML</vt:lpstr>
      <vt:lpstr>Setup a Python Environment for ML</vt:lpstr>
      <vt:lpstr>Setup a Python Environment for ML</vt:lpstr>
      <vt:lpstr>Exercise</vt:lpstr>
      <vt:lpstr>Jupyter Notebook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SDS</dc:creator>
  <cp:lastModifiedBy>SDS</cp:lastModifiedBy>
  <cp:revision>86</cp:revision>
  <cp:lastPrinted>2018-01-15T00:07:17Z</cp:lastPrinted>
  <dcterms:created xsi:type="dcterms:W3CDTF">2018-01-14T23:22:16Z</dcterms:created>
  <dcterms:modified xsi:type="dcterms:W3CDTF">2019-12-06T07:08:12Z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\\70.50.164.41\design\13.[BI] 비전슬로건 시그니처 및 어플리케이션 디자인\비전슬로건 시그니처 어플리케이션_문서템플릿 횡_180115_Eng(16X9).pptx</vt:lpwstr>
  </property>
  <property fmtid="{5C58129F-E5B8-477A-9B38-B3E54BFA04C8}" pid="2">
    <vt:lpwstr>41F6058CE601D4D469E30BAD0688911E97A987A8E6412C0976FD1E9BC939D1FA</vt:lpwstr>
  </property>
</Properties>
</file>